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34"/>
  </p:notesMasterIdLst>
  <p:handoutMasterIdLst>
    <p:handoutMasterId r:id="rId35"/>
  </p:handoutMasterIdLst>
  <p:sldIdLst>
    <p:sldId id="257" r:id="rId4"/>
    <p:sldId id="294" r:id="rId5"/>
    <p:sldId id="346" r:id="rId6"/>
    <p:sldId id="362" r:id="rId7"/>
    <p:sldId id="363" r:id="rId8"/>
    <p:sldId id="360" r:id="rId9"/>
    <p:sldId id="302" r:id="rId10"/>
    <p:sldId id="316" r:id="rId11"/>
    <p:sldId id="322" r:id="rId12"/>
    <p:sldId id="365" r:id="rId13"/>
    <p:sldId id="369" r:id="rId14"/>
    <p:sldId id="366" r:id="rId15"/>
    <p:sldId id="367" r:id="rId16"/>
    <p:sldId id="348" r:id="rId17"/>
    <p:sldId id="347" r:id="rId18"/>
    <p:sldId id="338" r:id="rId19"/>
    <p:sldId id="339" r:id="rId20"/>
    <p:sldId id="340" r:id="rId21"/>
    <p:sldId id="341" r:id="rId22"/>
    <p:sldId id="342" r:id="rId23"/>
    <p:sldId id="349" r:id="rId24"/>
    <p:sldId id="345" r:id="rId25"/>
    <p:sldId id="350" r:id="rId26"/>
    <p:sldId id="352" r:id="rId27"/>
    <p:sldId id="354" r:id="rId28"/>
    <p:sldId id="353" r:id="rId29"/>
    <p:sldId id="344" r:id="rId30"/>
    <p:sldId id="343" r:id="rId31"/>
    <p:sldId id="368" r:id="rId32"/>
    <p:sldId id="301"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everett" initials="te"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93" autoAdjust="0"/>
  </p:normalViewPr>
  <p:slideViewPr>
    <p:cSldViewPr>
      <p:cViewPr>
        <p:scale>
          <a:sx n="60" d="100"/>
          <a:sy n="60" d="100"/>
        </p:scale>
        <p:origin x="-165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FFBA437-221B-42E4-BE65-394A7F677E7B}" type="datetimeFigureOut">
              <a:rPr lang="en-US" smtClean="0"/>
              <a:t>8/13/2014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5B0814D5-B7D8-4A62-85B9-2F130046760B}" type="slidenum">
              <a:rPr lang="en-US" smtClean="0"/>
              <a:t>‹#›</a:t>
            </a:fld>
            <a:endParaRPr lang="en-US"/>
          </a:p>
        </p:txBody>
      </p:sp>
    </p:spTree>
    <p:extLst>
      <p:ext uri="{BB962C8B-B14F-4D97-AF65-F5344CB8AC3E}">
        <p14:creationId xmlns:p14="http://schemas.microsoft.com/office/powerpoint/2010/main" val="1045519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2" tIns="48331" rIns="96662" bIns="48331" rtlCol="0"/>
          <a:lstStyle>
            <a:lvl1pPr algn="r">
              <a:defRPr sz="1300"/>
            </a:lvl1pPr>
          </a:lstStyle>
          <a:p>
            <a:fld id="{C8BD634B-CF24-4C6D-9D96-53E1394EE59E}" type="datetimeFigureOut">
              <a:rPr lang="en-US" smtClean="0"/>
              <a:t>8/13/2014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62" tIns="48331" rIns="96662"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62" tIns="48331" rIns="96662" bIns="48331" rtlCol="0" anchor="b"/>
          <a:lstStyle>
            <a:lvl1pPr algn="r">
              <a:defRPr sz="1300"/>
            </a:lvl1pPr>
          </a:lstStyle>
          <a:p>
            <a:fld id="{AFD9E952-2FBC-4D82-8F36-3D5D5960FF0A}" type="slidenum">
              <a:rPr lang="en-US" smtClean="0"/>
              <a:t>‹#›</a:t>
            </a:fld>
            <a:endParaRPr lang="en-US"/>
          </a:p>
        </p:txBody>
      </p:sp>
    </p:spTree>
    <p:extLst>
      <p:ext uri="{BB962C8B-B14F-4D97-AF65-F5344CB8AC3E}">
        <p14:creationId xmlns:p14="http://schemas.microsoft.com/office/powerpoint/2010/main" val="263292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8/13/2014 7:16 AM</a:t>
            </a:fld>
            <a:endParaRPr lang="en-US" dirty="0"/>
          </a:p>
        </p:txBody>
      </p:sp>
      <p:sp>
        <p:nvSpPr>
          <p:cNvPr id="6" name="Footer Placeholder 5"/>
          <p:cNvSpPr>
            <a:spLocks noGrp="1"/>
          </p:cNvSpPr>
          <p:nvPr>
            <p:ph type="ftr" sz="quarter" idx="12"/>
          </p:nvPr>
        </p:nvSpPr>
        <p:spPr>
          <a:xfrm>
            <a:off x="0" y="9119474"/>
            <a:ext cx="6583680" cy="48006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583680" y="9119474"/>
            <a:ext cx="729827" cy="48006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9E952-2FBC-4D82-8F36-3D5D5960FF0A}" type="slidenum">
              <a:rPr lang="en-US" smtClean="0"/>
              <a:t>2</a:t>
            </a:fld>
            <a:endParaRPr lang="en-US"/>
          </a:p>
        </p:txBody>
      </p:sp>
    </p:spTree>
    <p:extLst>
      <p:ext uri="{BB962C8B-B14F-4D97-AF65-F5344CB8AC3E}">
        <p14:creationId xmlns:p14="http://schemas.microsoft.com/office/powerpoint/2010/main" val="242727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Metrics for PY 2014 (upcoming review year)</a:t>
            </a:r>
          </a:p>
          <a:p>
            <a:r>
              <a:rPr lang="en-US" dirty="0"/>
              <a:t>15 of 23 metrics were revised and sent out to Divisions on 4/1/2013</a:t>
            </a:r>
          </a:p>
        </p:txBody>
      </p:sp>
      <p:sp>
        <p:nvSpPr>
          <p:cNvPr id="4" name="Slide Number Placeholder 3"/>
          <p:cNvSpPr>
            <a:spLocks noGrp="1"/>
          </p:cNvSpPr>
          <p:nvPr>
            <p:ph type="sldNum" sz="quarter" idx="10"/>
          </p:nvPr>
        </p:nvSpPr>
        <p:spPr/>
        <p:txBody>
          <a:bodyPr/>
          <a:lstStyle/>
          <a:p>
            <a:fld id="{AFD9E952-2FBC-4D82-8F36-3D5D5960FF0A}" type="slidenum">
              <a:rPr lang="en-US" smtClean="0"/>
              <a:t>6</a:t>
            </a:fld>
            <a:endParaRPr lang="en-US"/>
          </a:p>
        </p:txBody>
      </p:sp>
    </p:spTree>
    <p:extLst>
      <p:ext uri="{BB962C8B-B14F-4D97-AF65-F5344CB8AC3E}">
        <p14:creationId xmlns:p14="http://schemas.microsoft.com/office/powerpoint/2010/main" val="269427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058C64D-E20B-41DD-83B6-9828A1E4357B}"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058C64D-E20B-41DD-83B6-9828A1E4357B}"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9E952-2FBC-4D82-8F36-3D5D5960FF0A}" type="slidenum">
              <a:rPr lang="en-US" smtClean="0"/>
              <a:t>16</a:t>
            </a:fld>
            <a:endParaRPr lang="en-US"/>
          </a:p>
        </p:txBody>
      </p:sp>
    </p:spTree>
    <p:extLst>
      <p:ext uri="{BB962C8B-B14F-4D97-AF65-F5344CB8AC3E}">
        <p14:creationId xmlns:p14="http://schemas.microsoft.com/office/powerpoint/2010/main" val="346084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9E952-2FBC-4D82-8F36-3D5D5960FF0A}" type="slidenum">
              <a:rPr lang="en-US" smtClean="0"/>
              <a:t>30</a:t>
            </a:fld>
            <a:endParaRPr lang="en-US"/>
          </a:p>
        </p:txBody>
      </p:sp>
    </p:spTree>
    <p:extLst>
      <p:ext uri="{BB962C8B-B14F-4D97-AF65-F5344CB8AC3E}">
        <p14:creationId xmlns:p14="http://schemas.microsoft.com/office/powerpoint/2010/main" val="3903334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120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slidebakbar2.png"/>
          <p:cNvPicPr>
            <a:picLocks noChangeAspect="1"/>
          </p:cNvPicPr>
          <p:nvPr/>
        </p:nvPicPr>
        <p:blipFill>
          <a:blip r:embed="rId14"/>
          <a:stretch>
            <a:fillRect/>
          </a:stretch>
        </p:blipFill>
        <p:spPr>
          <a:xfrm>
            <a:off x="0" y="6238776"/>
            <a:ext cx="9144000" cy="619224"/>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Thomas.saad@dot.gov"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Thomas.saad@dot.gov"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nhi.fhwa.dot.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685800"/>
            <a:ext cx="7681913" cy="3733800"/>
          </a:xfrm>
        </p:spPr>
        <p:txBody>
          <a:bodyPr/>
          <a:lstStyle/>
          <a:p>
            <a:r>
              <a:rPr lang="en-US" sz="4000" dirty="0" smtClean="0"/>
              <a:t>FHWA  Update -</a:t>
            </a:r>
            <a:r>
              <a:rPr lang="en-US" dirty="0" smtClean="0"/>
              <a:t/>
            </a:r>
            <a:br>
              <a:rPr lang="en-US" dirty="0" smtClean="0"/>
            </a:br>
            <a:r>
              <a:rPr lang="en-US" sz="3600" dirty="0" err="1" smtClean="0"/>
              <a:t>AASHTOWare</a:t>
            </a:r>
            <a:r>
              <a:rPr lang="en-US" sz="3600" dirty="0" smtClean="0"/>
              <a:t> RADBUG Meeting</a:t>
            </a:r>
            <a:br>
              <a:rPr lang="en-US" sz="3600" dirty="0" smtClean="0"/>
            </a:br>
            <a:r>
              <a:rPr lang="en-US" sz="3200" dirty="0" smtClean="0"/>
              <a:t/>
            </a:r>
            <a:br>
              <a:rPr lang="en-US" sz="3200" dirty="0" smtClean="0"/>
            </a:br>
            <a:r>
              <a:rPr lang="en-US" sz="3200" dirty="0" smtClean="0"/>
              <a:t>Traverse City, MI</a:t>
            </a:r>
            <a:br>
              <a:rPr lang="en-US" sz="3200" dirty="0" smtClean="0"/>
            </a:br>
            <a:r>
              <a:rPr lang="en-US" sz="3200" dirty="0" smtClean="0"/>
              <a:t>August 12-13, 2013</a:t>
            </a:r>
            <a:endParaRPr lang="en-US" sz="3200" dirty="0"/>
          </a:p>
        </p:txBody>
      </p:sp>
      <p:sp>
        <p:nvSpPr>
          <p:cNvPr id="3" name="Subtitle 2"/>
          <p:cNvSpPr>
            <a:spLocks noGrp="1"/>
          </p:cNvSpPr>
          <p:nvPr>
            <p:ph type="subTitle" idx="1"/>
          </p:nvPr>
        </p:nvSpPr>
        <p:spPr>
          <a:xfrm>
            <a:off x="730249" y="3810000"/>
            <a:ext cx="7681913" cy="1981200"/>
          </a:xfrm>
        </p:spPr>
        <p:txBody>
          <a:bodyPr>
            <a:normAutofit fontScale="92500" lnSpcReduction="10000"/>
          </a:bodyPr>
          <a:lstStyle/>
          <a:p>
            <a:r>
              <a:rPr lang="en-US" dirty="0" smtClean="0"/>
              <a:t>Thomas Saad, P.E.</a:t>
            </a:r>
          </a:p>
          <a:p>
            <a:r>
              <a:rPr lang="en-US" dirty="0" smtClean="0"/>
              <a:t>Senior Structural Engineer</a:t>
            </a:r>
          </a:p>
          <a:p>
            <a:r>
              <a:rPr lang="en-US" dirty="0" smtClean="0"/>
              <a:t>Federal Highway Administration</a:t>
            </a:r>
          </a:p>
          <a:p>
            <a:r>
              <a:rPr lang="en-US" dirty="0" smtClean="0"/>
              <a:t>Phone: (708)283-3521</a:t>
            </a:r>
          </a:p>
          <a:p>
            <a:r>
              <a:rPr lang="en-US" dirty="0" smtClean="0"/>
              <a:t>E-mail: thomas.saad@dot.gov</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FHWA Seismic Retrofit Seminar</a:t>
            </a:r>
            <a:endParaRPr lang="en-US" dirty="0"/>
          </a:p>
        </p:txBody>
      </p:sp>
      <p:sp>
        <p:nvSpPr>
          <p:cNvPr id="5" name="Content Placeholder 4"/>
          <p:cNvSpPr>
            <a:spLocks noGrp="1"/>
          </p:cNvSpPr>
          <p:nvPr>
            <p:ph idx="1"/>
          </p:nvPr>
        </p:nvSpPr>
        <p:spPr>
          <a:xfrm>
            <a:off x="381000" y="1412875"/>
            <a:ext cx="8382000" cy="4475071"/>
          </a:xfrm>
        </p:spPr>
        <p:txBody>
          <a:bodyPr/>
          <a:lstStyle/>
          <a:p>
            <a:r>
              <a:rPr lang="en-US" sz="3600" dirty="0" smtClean="0"/>
              <a:t>1 ½ day seminar (9 PDH)</a:t>
            </a:r>
          </a:p>
          <a:p>
            <a:r>
              <a:rPr lang="en-US" sz="3600" dirty="0" smtClean="0"/>
              <a:t>Overview of FHWA Seismic Retrofit Manual</a:t>
            </a:r>
          </a:p>
          <a:p>
            <a:r>
              <a:rPr lang="en-US" sz="3600" dirty="0" smtClean="0"/>
              <a:t>Develop design response spectrum identically to current LRFD</a:t>
            </a:r>
          </a:p>
          <a:p>
            <a:r>
              <a:rPr lang="en-US" sz="3600" dirty="0" smtClean="0"/>
              <a:t>Delivered in IN, IL, NY, NJ, GA, MA, TN, UT </a:t>
            </a:r>
          </a:p>
          <a:p>
            <a:r>
              <a:rPr lang="en-US" sz="3600" dirty="0" smtClean="0">
                <a:hlinkClick r:id="rId2"/>
              </a:rPr>
              <a:t>Thomas.saad@dot.gov</a:t>
            </a:r>
            <a:endParaRPr lang="en-US" sz="3600" dirty="0" smtClean="0"/>
          </a:p>
          <a:p>
            <a:endParaRPr lang="en-US" dirty="0"/>
          </a:p>
        </p:txBody>
      </p:sp>
    </p:spTree>
    <p:extLst>
      <p:ext uri="{BB962C8B-B14F-4D97-AF65-F5344CB8AC3E}">
        <p14:creationId xmlns:p14="http://schemas.microsoft.com/office/powerpoint/2010/main" val="37156096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64797"/>
          </a:xfrm>
        </p:spPr>
        <p:txBody>
          <a:bodyPr/>
          <a:lstStyle/>
          <a:p>
            <a:r>
              <a:rPr lang="en-US" dirty="0" smtClean="0"/>
              <a:t>FHWA Seismic </a:t>
            </a:r>
            <a:r>
              <a:rPr lang="en-US" dirty="0" smtClean="0"/>
              <a:t>Design </a:t>
            </a:r>
            <a:r>
              <a:rPr lang="en-US" dirty="0" smtClean="0"/>
              <a:t>Seminar</a:t>
            </a:r>
            <a:endParaRPr lang="en-US" dirty="0"/>
          </a:p>
        </p:txBody>
      </p:sp>
      <p:sp>
        <p:nvSpPr>
          <p:cNvPr id="5" name="Content Placeholder 4"/>
          <p:cNvSpPr>
            <a:spLocks noGrp="1"/>
          </p:cNvSpPr>
          <p:nvPr>
            <p:ph idx="1"/>
          </p:nvPr>
        </p:nvSpPr>
        <p:spPr>
          <a:xfrm>
            <a:off x="381000" y="1412875"/>
            <a:ext cx="8382000" cy="4475071"/>
          </a:xfrm>
        </p:spPr>
        <p:txBody>
          <a:bodyPr/>
          <a:lstStyle/>
          <a:p>
            <a:r>
              <a:rPr lang="en-US" sz="3600" dirty="0" smtClean="0"/>
              <a:t>¾ day </a:t>
            </a:r>
            <a:r>
              <a:rPr lang="en-US" sz="3600" dirty="0" smtClean="0"/>
              <a:t>seminar </a:t>
            </a:r>
            <a:r>
              <a:rPr lang="en-US" sz="3600" dirty="0" smtClean="0"/>
              <a:t>(6 </a:t>
            </a:r>
            <a:r>
              <a:rPr lang="en-US" sz="3600" dirty="0" smtClean="0"/>
              <a:t>PDH)</a:t>
            </a:r>
          </a:p>
          <a:p>
            <a:r>
              <a:rPr lang="en-US" sz="3600" dirty="0" smtClean="0"/>
              <a:t>Introduction to LRFD seismic design provisions</a:t>
            </a:r>
            <a:endParaRPr lang="en-US" sz="3600" dirty="0" smtClean="0"/>
          </a:p>
          <a:p>
            <a:r>
              <a:rPr lang="en-US" sz="3600" dirty="0" smtClean="0"/>
              <a:t>Understand concepts behind force based and displacement based methods</a:t>
            </a:r>
          </a:p>
          <a:p>
            <a:r>
              <a:rPr lang="en-US" sz="3600" dirty="0" smtClean="0"/>
              <a:t>Delivered </a:t>
            </a:r>
            <a:r>
              <a:rPr lang="en-US" sz="3600" dirty="0" smtClean="0"/>
              <a:t>in </a:t>
            </a:r>
            <a:r>
              <a:rPr lang="en-US" sz="3600" dirty="0" smtClean="0"/>
              <a:t>AR, ME, AL, NH </a:t>
            </a:r>
            <a:endParaRPr lang="en-US" sz="3600" dirty="0" smtClean="0"/>
          </a:p>
          <a:p>
            <a:r>
              <a:rPr lang="en-US" sz="3600" dirty="0" smtClean="0">
                <a:hlinkClick r:id="rId2"/>
              </a:rPr>
              <a:t>Thomas.saad@dot.gov</a:t>
            </a:r>
            <a:endParaRPr lang="en-US" sz="3600" dirty="0" smtClean="0"/>
          </a:p>
          <a:p>
            <a:endParaRPr lang="en-US" dirty="0"/>
          </a:p>
        </p:txBody>
      </p:sp>
    </p:spTree>
    <p:extLst>
      <p:ext uri="{BB962C8B-B14F-4D97-AF65-F5344CB8AC3E}">
        <p14:creationId xmlns:p14="http://schemas.microsoft.com/office/powerpoint/2010/main" val="1271359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609600" y="1295400"/>
            <a:ext cx="7851775" cy="4533900"/>
            <a:chOff x="144" y="720"/>
            <a:chExt cx="5378" cy="3480"/>
          </a:xfrm>
        </p:grpSpPr>
        <p:pic>
          <p:nvPicPr>
            <p:cNvPr id="29707" name="Picture 3" descr="1sec_soil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720"/>
              <a:ext cx="5378" cy="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Freeform 4"/>
            <p:cNvSpPr>
              <a:spLocks/>
            </p:cNvSpPr>
            <p:nvPr/>
          </p:nvSpPr>
          <p:spPr bwMode="auto">
            <a:xfrm>
              <a:off x="1286" y="1140"/>
              <a:ext cx="1803" cy="1212"/>
            </a:xfrm>
            <a:custGeom>
              <a:avLst/>
              <a:gdLst>
                <a:gd name="T0" fmla="*/ 80 w 1803"/>
                <a:gd name="T1" fmla="*/ 7 h 1212"/>
                <a:gd name="T2" fmla="*/ 171 w 1803"/>
                <a:gd name="T3" fmla="*/ 26 h 1212"/>
                <a:gd name="T4" fmla="*/ 286 w 1803"/>
                <a:gd name="T5" fmla="*/ 43 h 1212"/>
                <a:gd name="T6" fmla="*/ 584 w 1803"/>
                <a:gd name="T7" fmla="*/ 89 h 1212"/>
                <a:gd name="T8" fmla="*/ 836 w 1803"/>
                <a:gd name="T9" fmla="*/ 120 h 1212"/>
                <a:gd name="T10" fmla="*/ 1095 w 1803"/>
                <a:gd name="T11" fmla="*/ 137 h 1212"/>
                <a:gd name="T12" fmla="*/ 1409 w 1803"/>
                <a:gd name="T13" fmla="*/ 146 h 1212"/>
                <a:gd name="T14" fmla="*/ 1416 w 1803"/>
                <a:gd name="T15" fmla="*/ 113 h 1212"/>
                <a:gd name="T16" fmla="*/ 1491 w 1803"/>
                <a:gd name="T17" fmla="*/ 187 h 1212"/>
                <a:gd name="T18" fmla="*/ 1548 w 1803"/>
                <a:gd name="T19" fmla="*/ 192 h 1212"/>
                <a:gd name="T20" fmla="*/ 1611 w 1803"/>
                <a:gd name="T21" fmla="*/ 221 h 1212"/>
                <a:gd name="T22" fmla="*/ 1748 w 1803"/>
                <a:gd name="T23" fmla="*/ 235 h 1212"/>
                <a:gd name="T24" fmla="*/ 1776 w 1803"/>
                <a:gd name="T25" fmla="*/ 259 h 1212"/>
                <a:gd name="T26" fmla="*/ 1704 w 1803"/>
                <a:gd name="T27" fmla="*/ 305 h 1212"/>
                <a:gd name="T28" fmla="*/ 1644 w 1803"/>
                <a:gd name="T29" fmla="*/ 370 h 1212"/>
                <a:gd name="T30" fmla="*/ 1707 w 1803"/>
                <a:gd name="T31" fmla="*/ 372 h 1212"/>
                <a:gd name="T32" fmla="*/ 1748 w 1803"/>
                <a:gd name="T33" fmla="*/ 394 h 1212"/>
                <a:gd name="T34" fmla="*/ 1793 w 1803"/>
                <a:gd name="T35" fmla="*/ 449 h 1212"/>
                <a:gd name="T36" fmla="*/ 185 w 1803"/>
                <a:gd name="T37" fmla="*/ 1188 h 1212"/>
                <a:gd name="T38" fmla="*/ 176 w 1803"/>
                <a:gd name="T39" fmla="*/ 1154 h 1212"/>
                <a:gd name="T40" fmla="*/ 132 w 1803"/>
                <a:gd name="T41" fmla="*/ 1104 h 1212"/>
                <a:gd name="T42" fmla="*/ 116 w 1803"/>
                <a:gd name="T43" fmla="*/ 1068 h 1212"/>
                <a:gd name="T44" fmla="*/ 113 w 1803"/>
                <a:gd name="T45" fmla="*/ 941 h 1212"/>
                <a:gd name="T46" fmla="*/ 159 w 1803"/>
                <a:gd name="T47" fmla="*/ 850 h 1212"/>
                <a:gd name="T48" fmla="*/ 197 w 1803"/>
                <a:gd name="T49" fmla="*/ 799 h 1212"/>
                <a:gd name="T50" fmla="*/ 231 w 1803"/>
                <a:gd name="T51" fmla="*/ 708 h 1212"/>
                <a:gd name="T52" fmla="*/ 260 w 1803"/>
                <a:gd name="T53" fmla="*/ 629 h 1212"/>
                <a:gd name="T54" fmla="*/ 305 w 1803"/>
                <a:gd name="T55" fmla="*/ 557 h 1212"/>
                <a:gd name="T56" fmla="*/ 286 w 1803"/>
                <a:gd name="T57" fmla="*/ 463 h 1212"/>
                <a:gd name="T58" fmla="*/ 255 w 1803"/>
                <a:gd name="T59" fmla="*/ 410 h 1212"/>
                <a:gd name="T60" fmla="*/ 228 w 1803"/>
                <a:gd name="T61" fmla="*/ 374 h 1212"/>
                <a:gd name="T62" fmla="*/ 106 w 1803"/>
                <a:gd name="T63" fmla="*/ 204 h 1212"/>
                <a:gd name="T64" fmla="*/ 96 w 1803"/>
                <a:gd name="T65" fmla="*/ 206 h 1212"/>
                <a:gd name="T66" fmla="*/ 3 w 1803"/>
                <a:gd name="T67" fmla="*/ 74 h 12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03"/>
                <a:gd name="T103" fmla="*/ 0 h 1212"/>
                <a:gd name="T104" fmla="*/ 1803 w 1803"/>
                <a:gd name="T105" fmla="*/ 1212 h 12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03" h="1212">
                  <a:moveTo>
                    <a:pt x="3" y="0"/>
                  </a:moveTo>
                  <a:cubicBezTo>
                    <a:pt x="29" y="3"/>
                    <a:pt x="54" y="6"/>
                    <a:pt x="80" y="7"/>
                  </a:cubicBezTo>
                  <a:cubicBezTo>
                    <a:pt x="111" y="20"/>
                    <a:pt x="99" y="19"/>
                    <a:pt x="149" y="22"/>
                  </a:cubicBezTo>
                  <a:cubicBezTo>
                    <a:pt x="156" y="24"/>
                    <a:pt x="164" y="23"/>
                    <a:pt x="171" y="26"/>
                  </a:cubicBezTo>
                  <a:cubicBezTo>
                    <a:pt x="184" y="32"/>
                    <a:pt x="172" y="35"/>
                    <a:pt x="185" y="38"/>
                  </a:cubicBezTo>
                  <a:cubicBezTo>
                    <a:pt x="209" y="43"/>
                    <a:pt x="276" y="43"/>
                    <a:pt x="286" y="43"/>
                  </a:cubicBezTo>
                  <a:cubicBezTo>
                    <a:pt x="357" y="94"/>
                    <a:pt x="297" y="72"/>
                    <a:pt x="473" y="74"/>
                  </a:cubicBezTo>
                  <a:cubicBezTo>
                    <a:pt x="507" y="88"/>
                    <a:pt x="550" y="87"/>
                    <a:pt x="584" y="89"/>
                  </a:cubicBezTo>
                  <a:cubicBezTo>
                    <a:pt x="620" y="115"/>
                    <a:pt x="689" y="104"/>
                    <a:pt x="732" y="106"/>
                  </a:cubicBezTo>
                  <a:cubicBezTo>
                    <a:pt x="750" y="131"/>
                    <a:pt x="807" y="118"/>
                    <a:pt x="836" y="120"/>
                  </a:cubicBezTo>
                  <a:cubicBezTo>
                    <a:pt x="866" y="141"/>
                    <a:pt x="941" y="127"/>
                    <a:pt x="984" y="130"/>
                  </a:cubicBezTo>
                  <a:cubicBezTo>
                    <a:pt x="1020" y="139"/>
                    <a:pt x="1059" y="126"/>
                    <a:pt x="1095" y="137"/>
                  </a:cubicBezTo>
                  <a:cubicBezTo>
                    <a:pt x="1137" y="167"/>
                    <a:pt x="1276" y="147"/>
                    <a:pt x="1332" y="149"/>
                  </a:cubicBezTo>
                  <a:cubicBezTo>
                    <a:pt x="1358" y="148"/>
                    <a:pt x="1384" y="149"/>
                    <a:pt x="1409" y="146"/>
                  </a:cubicBezTo>
                  <a:cubicBezTo>
                    <a:pt x="1411" y="146"/>
                    <a:pt x="1407" y="141"/>
                    <a:pt x="1407" y="139"/>
                  </a:cubicBezTo>
                  <a:cubicBezTo>
                    <a:pt x="1407" y="113"/>
                    <a:pt x="1402" y="117"/>
                    <a:pt x="1416" y="113"/>
                  </a:cubicBezTo>
                  <a:cubicBezTo>
                    <a:pt x="1457" y="118"/>
                    <a:pt x="1412" y="121"/>
                    <a:pt x="1438" y="139"/>
                  </a:cubicBezTo>
                  <a:cubicBezTo>
                    <a:pt x="1447" y="186"/>
                    <a:pt x="1434" y="184"/>
                    <a:pt x="1491" y="187"/>
                  </a:cubicBezTo>
                  <a:cubicBezTo>
                    <a:pt x="1498" y="194"/>
                    <a:pt x="1503" y="201"/>
                    <a:pt x="1512" y="206"/>
                  </a:cubicBezTo>
                  <a:cubicBezTo>
                    <a:pt x="1525" y="203"/>
                    <a:pt x="1536" y="196"/>
                    <a:pt x="1548" y="192"/>
                  </a:cubicBezTo>
                  <a:cubicBezTo>
                    <a:pt x="1568" y="194"/>
                    <a:pt x="1576" y="192"/>
                    <a:pt x="1592" y="202"/>
                  </a:cubicBezTo>
                  <a:cubicBezTo>
                    <a:pt x="1599" y="211"/>
                    <a:pt x="1605" y="212"/>
                    <a:pt x="1611" y="221"/>
                  </a:cubicBezTo>
                  <a:cubicBezTo>
                    <a:pt x="1639" y="216"/>
                    <a:pt x="1661" y="226"/>
                    <a:pt x="1688" y="228"/>
                  </a:cubicBezTo>
                  <a:cubicBezTo>
                    <a:pt x="1680" y="247"/>
                    <a:pt x="1728" y="236"/>
                    <a:pt x="1748" y="235"/>
                  </a:cubicBezTo>
                  <a:cubicBezTo>
                    <a:pt x="1766" y="237"/>
                    <a:pt x="1785" y="240"/>
                    <a:pt x="1803" y="242"/>
                  </a:cubicBezTo>
                  <a:cubicBezTo>
                    <a:pt x="1799" y="260"/>
                    <a:pt x="1795" y="257"/>
                    <a:pt x="1776" y="259"/>
                  </a:cubicBezTo>
                  <a:cubicBezTo>
                    <a:pt x="1765" y="270"/>
                    <a:pt x="1758" y="279"/>
                    <a:pt x="1743" y="286"/>
                  </a:cubicBezTo>
                  <a:cubicBezTo>
                    <a:pt x="1732" y="297"/>
                    <a:pt x="1718" y="300"/>
                    <a:pt x="1704" y="305"/>
                  </a:cubicBezTo>
                  <a:cubicBezTo>
                    <a:pt x="1698" y="316"/>
                    <a:pt x="1693" y="323"/>
                    <a:pt x="1680" y="326"/>
                  </a:cubicBezTo>
                  <a:cubicBezTo>
                    <a:pt x="1670" y="347"/>
                    <a:pt x="1668" y="361"/>
                    <a:pt x="1644" y="370"/>
                  </a:cubicBezTo>
                  <a:cubicBezTo>
                    <a:pt x="1634" y="388"/>
                    <a:pt x="1647" y="384"/>
                    <a:pt x="1664" y="382"/>
                  </a:cubicBezTo>
                  <a:cubicBezTo>
                    <a:pt x="1679" y="371"/>
                    <a:pt x="1684" y="374"/>
                    <a:pt x="1707" y="372"/>
                  </a:cubicBezTo>
                  <a:cubicBezTo>
                    <a:pt x="1721" y="358"/>
                    <a:pt x="1720" y="360"/>
                    <a:pt x="1743" y="362"/>
                  </a:cubicBezTo>
                  <a:cubicBezTo>
                    <a:pt x="1746" y="372"/>
                    <a:pt x="1740" y="385"/>
                    <a:pt x="1748" y="394"/>
                  </a:cubicBezTo>
                  <a:cubicBezTo>
                    <a:pt x="1755" y="402"/>
                    <a:pt x="1791" y="402"/>
                    <a:pt x="1793" y="406"/>
                  </a:cubicBezTo>
                  <a:cubicBezTo>
                    <a:pt x="1799" y="419"/>
                    <a:pt x="1793" y="435"/>
                    <a:pt x="1793" y="449"/>
                  </a:cubicBezTo>
                  <a:lnTo>
                    <a:pt x="1786" y="1212"/>
                  </a:lnTo>
                  <a:cubicBezTo>
                    <a:pt x="1252" y="1204"/>
                    <a:pt x="718" y="1205"/>
                    <a:pt x="185" y="1188"/>
                  </a:cubicBezTo>
                  <a:cubicBezTo>
                    <a:pt x="176" y="1188"/>
                    <a:pt x="185" y="1170"/>
                    <a:pt x="183" y="1162"/>
                  </a:cubicBezTo>
                  <a:cubicBezTo>
                    <a:pt x="182" y="1159"/>
                    <a:pt x="178" y="1157"/>
                    <a:pt x="176" y="1154"/>
                  </a:cubicBezTo>
                  <a:cubicBezTo>
                    <a:pt x="172" y="1135"/>
                    <a:pt x="169" y="1127"/>
                    <a:pt x="149" y="1121"/>
                  </a:cubicBezTo>
                  <a:cubicBezTo>
                    <a:pt x="141" y="1113"/>
                    <a:pt x="143" y="1107"/>
                    <a:pt x="132" y="1104"/>
                  </a:cubicBezTo>
                  <a:cubicBezTo>
                    <a:pt x="116" y="1092"/>
                    <a:pt x="123" y="1097"/>
                    <a:pt x="111" y="1090"/>
                  </a:cubicBezTo>
                  <a:cubicBezTo>
                    <a:pt x="116" y="1081"/>
                    <a:pt x="119" y="1078"/>
                    <a:pt x="116" y="1068"/>
                  </a:cubicBezTo>
                  <a:cubicBezTo>
                    <a:pt x="112" y="1027"/>
                    <a:pt x="112" y="1043"/>
                    <a:pt x="101" y="1018"/>
                  </a:cubicBezTo>
                  <a:cubicBezTo>
                    <a:pt x="104" y="992"/>
                    <a:pt x="107" y="967"/>
                    <a:pt x="113" y="941"/>
                  </a:cubicBezTo>
                  <a:cubicBezTo>
                    <a:pt x="115" y="906"/>
                    <a:pt x="100" y="868"/>
                    <a:pt x="137" y="862"/>
                  </a:cubicBezTo>
                  <a:cubicBezTo>
                    <a:pt x="143" y="852"/>
                    <a:pt x="148" y="853"/>
                    <a:pt x="159" y="850"/>
                  </a:cubicBezTo>
                  <a:cubicBezTo>
                    <a:pt x="162" y="836"/>
                    <a:pt x="171" y="836"/>
                    <a:pt x="185" y="833"/>
                  </a:cubicBezTo>
                  <a:cubicBezTo>
                    <a:pt x="191" y="820"/>
                    <a:pt x="187" y="809"/>
                    <a:pt x="197" y="799"/>
                  </a:cubicBezTo>
                  <a:cubicBezTo>
                    <a:pt x="204" y="782"/>
                    <a:pt x="204" y="762"/>
                    <a:pt x="214" y="746"/>
                  </a:cubicBezTo>
                  <a:cubicBezTo>
                    <a:pt x="217" y="733"/>
                    <a:pt x="222" y="717"/>
                    <a:pt x="231" y="708"/>
                  </a:cubicBezTo>
                  <a:cubicBezTo>
                    <a:pt x="232" y="686"/>
                    <a:pt x="227" y="676"/>
                    <a:pt x="243" y="665"/>
                  </a:cubicBezTo>
                  <a:cubicBezTo>
                    <a:pt x="246" y="645"/>
                    <a:pt x="250" y="644"/>
                    <a:pt x="260" y="629"/>
                  </a:cubicBezTo>
                  <a:cubicBezTo>
                    <a:pt x="264" y="615"/>
                    <a:pt x="276" y="605"/>
                    <a:pt x="288" y="598"/>
                  </a:cubicBezTo>
                  <a:cubicBezTo>
                    <a:pt x="293" y="578"/>
                    <a:pt x="293" y="573"/>
                    <a:pt x="305" y="557"/>
                  </a:cubicBezTo>
                  <a:cubicBezTo>
                    <a:pt x="303" y="546"/>
                    <a:pt x="301" y="539"/>
                    <a:pt x="298" y="528"/>
                  </a:cubicBezTo>
                  <a:cubicBezTo>
                    <a:pt x="297" y="511"/>
                    <a:pt x="296" y="478"/>
                    <a:pt x="286" y="463"/>
                  </a:cubicBezTo>
                  <a:cubicBezTo>
                    <a:pt x="283" y="452"/>
                    <a:pt x="280" y="444"/>
                    <a:pt x="269" y="439"/>
                  </a:cubicBezTo>
                  <a:cubicBezTo>
                    <a:pt x="265" y="433"/>
                    <a:pt x="257" y="412"/>
                    <a:pt x="255" y="410"/>
                  </a:cubicBezTo>
                  <a:cubicBezTo>
                    <a:pt x="251" y="406"/>
                    <a:pt x="240" y="401"/>
                    <a:pt x="240" y="401"/>
                  </a:cubicBezTo>
                  <a:cubicBezTo>
                    <a:pt x="236" y="389"/>
                    <a:pt x="241" y="379"/>
                    <a:pt x="228" y="374"/>
                  </a:cubicBezTo>
                  <a:cubicBezTo>
                    <a:pt x="227" y="339"/>
                    <a:pt x="234" y="302"/>
                    <a:pt x="190" y="302"/>
                  </a:cubicBezTo>
                  <a:cubicBezTo>
                    <a:pt x="162" y="269"/>
                    <a:pt x="131" y="239"/>
                    <a:pt x="106" y="204"/>
                  </a:cubicBezTo>
                  <a:cubicBezTo>
                    <a:pt x="103" y="199"/>
                    <a:pt x="129" y="208"/>
                    <a:pt x="123" y="209"/>
                  </a:cubicBezTo>
                  <a:cubicBezTo>
                    <a:pt x="114" y="211"/>
                    <a:pt x="105" y="207"/>
                    <a:pt x="96" y="206"/>
                  </a:cubicBezTo>
                  <a:cubicBezTo>
                    <a:pt x="94" y="184"/>
                    <a:pt x="98" y="109"/>
                    <a:pt x="84" y="106"/>
                  </a:cubicBezTo>
                  <a:cubicBezTo>
                    <a:pt x="75" y="70"/>
                    <a:pt x="34" y="76"/>
                    <a:pt x="3" y="74"/>
                  </a:cubicBezTo>
                  <a:cubicBezTo>
                    <a:pt x="0" y="54"/>
                    <a:pt x="3" y="14"/>
                    <a:pt x="3" y="14"/>
                  </a:cubicBezTo>
                </a:path>
              </a:pathLst>
            </a:custGeom>
            <a:solidFill>
              <a:srgbClr val="00FF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09" name="Freeform 5"/>
            <p:cNvSpPr>
              <a:spLocks/>
            </p:cNvSpPr>
            <p:nvPr/>
          </p:nvSpPr>
          <p:spPr bwMode="auto">
            <a:xfrm>
              <a:off x="621" y="1027"/>
              <a:ext cx="976" cy="1493"/>
            </a:xfrm>
            <a:custGeom>
              <a:avLst/>
              <a:gdLst>
                <a:gd name="T0" fmla="*/ 245 w 976"/>
                <a:gd name="T1" fmla="*/ 77 h 1493"/>
                <a:gd name="T2" fmla="*/ 236 w 976"/>
                <a:gd name="T3" fmla="*/ 159 h 1493"/>
                <a:gd name="T4" fmla="*/ 205 w 976"/>
                <a:gd name="T5" fmla="*/ 240 h 1493"/>
                <a:gd name="T6" fmla="*/ 171 w 976"/>
                <a:gd name="T7" fmla="*/ 286 h 1493"/>
                <a:gd name="T8" fmla="*/ 118 w 976"/>
                <a:gd name="T9" fmla="*/ 322 h 1493"/>
                <a:gd name="T10" fmla="*/ 85 w 976"/>
                <a:gd name="T11" fmla="*/ 384 h 1493"/>
                <a:gd name="T12" fmla="*/ 51 w 976"/>
                <a:gd name="T13" fmla="*/ 432 h 1493"/>
                <a:gd name="T14" fmla="*/ 20 w 976"/>
                <a:gd name="T15" fmla="*/ 483 h 1493"/>
                <a:gd name="T16" fmla="*/ 34 w 976"/>
                <a:gd name="T17" fmla="*/ 574 h 1493"/>
                <a:gd name="T18" fmla="*/ 41 w 976"/>
                <a:gd name="T19" fmla="*/ 615 h 1493"/>
                <a:gd name="T20" fmla="*/ 51 w 976"/>
                <a:gd name="T21" fmla="*/ 701 h 1493"/>
                <a:gd name="T22" fmla="*/ 63 w 976"/>
                <a:gd name="T23" fmla="*/ 691 h 1493"/>
                <a:gd name="T24" fmla="*/ 94 w 976"/>
                <a:gd name="T25" fmla="*/ 701 h 1493"/>
                <a:gd name="T26" fmla="*/ 116 w 976"/>
                <a:gd name="T27" fmla="*/ 735 h 1493"/>
                <a:gd name="T28" fmla="*/ 147 w 976"/>
                <a:gd name="T29" fmla="*/ 797 h 1493"/>
                <a:gd name="T30" fmla="*/ 128 w 976"/>
                <a:gd name="T31" fmla="*/ 833 h 1493"/>
                <a:gd name="T32" fmla="*/ 169 w 976"/>
                <a:gd name="T33" fmla="*/ 941 h 1493"/>
                <a:gd name="T34" fmla="*/ 248 w 976"/>
                <a:gd name="T35" fmla="*/ 958 h 1493"/>
                <a:gd name="T36" fmla="*/ 308 w 976"/>
                <a:gd name="T37" fmla="*/ 922 h 1493"/>
                <a:gd name="T38" fmla="*/ 339 w 976"/>
                <a:gd name="T39" fmla="*/ 1020 h 1493"/>
                <a:gd name="T40" fmla="*/ 301 w 976"/>
                <a:gd name="T41" fmla="*/ 1090 h 1493"/>
                <a:gd name="T42" fmla="*/ 274 w 976"/>
                <a:gd name="T43" fmla="*/ 1150 h 1493"/>
                <a:gd name="T44" fmla="*/ 262 w 976"/>
                <a:gd name="T45" fmla="*/ 1198 h 1493"/>
                <a:gd name="T46" fmla="*/ 289 w 976"/>
                <a:gd name="T47" fmla="*/ 1349 h 1493"/>
                <a:gd name="T48" fmla="*/ 723 w 976"/>
                <a:gd name="T49" fmla="*/ 1421 h 1493"/>
                <a:gd name="T50" fmla="*/ 701 w 976"/>
                <a:gd name="T51" fmla="*/ 1073 h 1493"/>
                <a:gd name="T52" fmla="*/ 675 w 976"/>
                <a:gd name="T53" fmla="*/ 1013 h 1493"/>
                <a:gd name="T54" fmla="*/ 754 w 976"/>
                <a:gd name="T55" fmla="*/ 864 h 1493"/>
                <a:gd name="T56" fmla="*/ 764 w 976"/>
                <a:gd name="T57" fmla="*/ 840 h 1493"/>
                <a:gd name="T58" fmla="*/ 776 w 976"/>
                <a:gd name="T59" fmla="*/ 783 h 1493"/>
                <a:gd name="T60" fmla="*/ 821 w 976"/>
                <a:gd name="T61" fmla="*/ 737 h 1493"/>
                <a:gd name="T62" fmla="*/ 829 w 976"/>
                <a:gd name="T63" fmla="*/ 672 h 1493"/>
                <a:gd name="T64" fmla="*/ 747 w 976"/>
                <a:gd name="T65" fmla="*/ 629 h 1493"/>
                <a:gd name="T66" fmla="*/ 725 w 976"/>
                <a:gd name="T67" fmla="*/ 629 h 1493"/>
                <a:gd name="T68" fmla="*/ 706 w 976"/>
                <a:gd name="T69" fmla="*/ 672 h 1493"/>
                <a:gd name="T70" fmla="*/ 605 w 976"/>
                <a:gd name="T71" fmla="*/ 651 h 1493"/>
                <a:gd name="T72" fmla="*/ 550 w 976"/>
                <a:gd name="T73" fmla="*/ 607 h 1493"/>
                <a:gd name="T74" fmla="*/ 565 w 976"/>
                <a:gd name="T75" fmla="*/ 564 h 1493"/>
                <a:gd name="T76" fmla="*/ 620 w 976"/>
                <a:gd name="T77" fmla="*/ 547 h 1493"/>
                <a:gd name="T78" fmla="*/ 670 w 976"/>
                <a:gd name="T79" fmla="*/ 552 h 1493"/>
                <a:gd name="T80" fmla="*/ 692 w 976"/>
                <a:gd name="T81" fmla="*/ 557 h 1493"/>
                <a:gd name="T82" fmla="*/ 733 w 976"/>
                <a:gd name="T83" fmla="*/ 569 h 1493"/>
                <a:gd name="T84" fmla="*/ 785 w 976"/>
                <a:gd name="T85" fmla="*/ 533 h 1493"/>
                <a:gd name="T86" fmla="*/ 829 w 976"/>
                <a:gd name="T87" fmla="*/ 478 h 1493"/>
                <a:gd name="T88" fmla="*/ 862 w 976"/>
                <a:gd name="T89" fmla="*/ 423 h 1493"/>
                <a:gd name="T90" fmla="*/ 689 w 976"/>
                <a:gd name="T91" fmla="*/ 303 h 1493"/>
                <a:gd name="T92" fmla="*/ 663 w 976"/>
                <a:gd name="T93" fmla="*/ 235 h 1493"/>
                <a:gd name="T94" fmla="*/ 589 w 976"/>
                <a:gd name="T95" fmla="*/ 99 h 1493"/>
                <a:gd name="T96" fmla="*/ 531 w 976"/>
                <a:gd name="T97" fmla="*/ 77 h 1493"/>
                <a:gd name="T98" fmla="*/ 481 w 976"/>
                <a:gd name="T99" fmla="*/ 75 h 1493"/>
                <a:gd name="T100" fmla="*/ 437 w 976"/>
                <a:gd name="T101" fmla="*/ 63 h 1493"/>
                <a:gd name="T102" fmla="*/ 315 w 976"/>
                <a:gd name="T103" fmla="*/ 27 h 1493"/>
                <a:gd name="T104" fmla="*/ 236 w 976"/>
                <a:gd name="T105" fmla="*/ 0 h 14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6"/>
                <a:gd name="T160" fmla="*/ 0 h 1493"/>
                <a:gd name="T161" fmla="*/ 976 w 976"/>
                <a:gd name="T162" fmla="*/ 1493 h 14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6" h="1493">
                  <a:moveTo>
                    <a:pt x="236" y="0"/>
                  </a:moveTo>
                  <a:cubicBezTo>
                    <a:pt x="239" y="25"/>
                    <a:pt x="238" y="52"/>
                    <a:pt x="245" y="77"/>
                  </a:cubicBezTo>
                  <a:cubicBezTo>
                    <a:pt x="244" y="103"/>
                    <a:pt x="246" y="130"/>
                    <a:pt x="243" y="156"/>
                  </a:cubicBezTo>
                  <a:cubicBezTo>
                    <a:pt x="243" y="159"/>
                    <a:pt x="238" y="157"/>
                    <a:pt x="236" y="159"/>
                  </a:cubicBezTo>
                  <a:cubicBezTo>
                    <a:pt x="234" y="161"/>
                    <a:pt x="233" y="164"/>
                    <a:pt x="231" y="166"/>
                  </a:cubicBezTo>
                  <a:cubicBezTo>
                    <a:pt x="230" y="182"/>
                    <a:pt x="231" y="234"/>
                    <a:pt x="205" y="240"/>
                  </a:cubicBezTo>
                  <a:cubicBezTo>
                    <a:pt x="194" y="256"/>
                    <a:pt x="193" y="267"/>
                    <a:pt x="176" y="279"/>
                  </a:cubicBezTo>
                  <a:cubicBezTo>
                    <a:pt x="174" y="281"/>
                    <a:pt x="174" y="285"/>
                    <a:pt x="171" y="286"/>
                  </a:cubicBezTo>
                  <a:cubicBezTo>
                    <a:pt x="164" y="290"/>
                    <a:pt x="156" y="289"/>
                    <a:pt x="149" y="291"/>
                  </a:cubicBezTo>
                  <a:cubicBezTo>
                    <a:pt x="143" y="310"/>
                    <a:pt x="139" y="318"/>
                    <a:pt x="118" y="322"/>
                  </a:cubicBezTo>
                  <a:cubicBezTo>
                    <a:pt x="112" y="331"/>
                    <a:pt x="110" y="341"/>
                    <a:pt x="106" y="351"/>
                  </a:cubicBezTo>
                  <a:cubicBezTo>
                    <a:pt x="104" y="382"/>
                    <a:pt x="109" y="380"/>
                    <a:pt x="85" y="384"/>
                  </a:cubicBezTo>
                  <a:cubicBezTo>
                    <a:pt x="81" y="394"/>
                    <a:pt x="81" y="398"/>
                    <a:pt x="73" y="406"/>
                  </a:cubicBezTo>
                  <a:cubicBezTo>
                    <a:pt x="67" y="421"/>
                    <a:pt x="67" y="427"/>
                    <a:pt x="51" y="432"/>
                  </a:cubicBezTo>
                  <a:cubicBezTo>
                    <a:pt x="46" y="435"/>
                    <a:pt x="38" y="436"/>
                    <a:pt x="37" y="442"/>
                  </a:cubicBezTo>
                  <a:cubicBezTo>
                    <a:pt x="34" y="455"/>
                    <a:pt x="33" y="478"/>
                    <a:pt x="20" y="483"/>
                  </a:cubicBezTo>
                  <a:cubicBezTo>
                    <a:pt x="11" y="504"/>
                    <a:pt x="8" y="537"/>
                    <a:pt x="5" y="559"/>
                  </a:cubicBezTo>
                  <a:cubicBezTo>
                    <a:pt x="9" y="599"/>
                    <a:pt x="0" y="578"/>
                    <a:pt x="34" y="574"/>
                  </a:cubicBezTo>
                  <a:cubicBezTo>
                    <a:pt x="43" y="567"/>
                    <a:pt x="60" y="562"/>
                    <a:pt x="56" y="579"/>
                  </a:cubicBezTo>
                  <a:cubicBezTo>
                    <a:pt x="51" y="621"/>
                    <a:pt x="55" y="593"/>
                    <a:pt x="41" y="615"/>
                  </a:cubicBezTo>
                  <a:cubicBezTo>
                    <a:pt x="37" y="632"/>
                    <a:pt x="39" y="621"/>
                    <a:pt x="39" y="648"/>
                  </a:cubicBezTo>
                  <a:cubicBezTo>
                    <a:pt x="43" y="666"/>
                    <a:pt x="43" y="685"/>
                    <a:pt x="51" y="701"/>
                  </a:cubicBezTo>
                  <a:cubicBezTo>
                    <a:pt x="54" y="706"/>
                    <a:pt x="53" y="688"/>
                    <a:pt x="58" y="684"/>
                  </a:cubicBezTo>
                  <a:cubicBezTo>
                    <a:pt x="60" y="682"/>
                    <a:pt x="61" y="689"/>
                    <a:pt x="63" y="691"/>
                  </a:cubicBezTo>
                  <a:cubicBezTo>
                    <a:pt x="67" y="694"/>
                    <a:pt x="76" y="695"/>
                    <a:pt x="80" y="696"/>
                  </a:cubicBezTo>
                  <a:cubicBezTo>
                    <a:pt x="85" y="698"/>
                    <a:pt x="90" y="698"/>
                    <a:pt x="94" y="701"/>
                  </a:cubicBezTo>
                  <a:cubicBezTo>
                    <a:pt x="101" y="707"/>
                    <a:pt x="101" y="714"/>
                    <a:pt x="111" y="718"/>
                  </a:cubicBezTo>
                  <a:cubicBezTo>
                    <a:pt x="113" y="724"/>
                    <a:pt x="116" y="735"/>
                    <a:pt x="116" y="735"/>
                  </a:cubicBezTo>
                  <a:lnTo>
                    <a:pt x="147" y="749"/>
                  </a:lnTo>
                  <a:lnTo>
                    <a:pt x="147" y="797"/>
                  </a:lnTo>
                  <a:cubicBezTo>
                    <a:pt x="129" y="735"/>
                    <a:pt x="143" y="769"/>
                    <a:pt x="133" y="809"/>
                  </a:cubicBezTo>
                  <a:cubicBezTo>
                    <a:pt x="129" y="825"/>
                    <a:pt x="131" y="817"/>
                    <a:pt x="128" y="833"/>
                  </a:cubicBezTo>
                  <a:cubicBezTo>
                    <a:pt x="131" y="864"/>
                    <a:pt x="128" y="868"/>
                    <a:pt x="159" y="871"/>
                  </a:cubicBezTo>
                  <a:cubicBezTo>
                    <a:pt x="164" y="937"/>
                    <a:pt x="152" y="917"/>
                    <a:pt x="169" y="941"/>
                  </a:cubicBezTo>
                  <a:cubicBezTo>
                    <a:pt x="173" y="956"/>
                    <a:pt x="170" y="964"/>
                    <a:pt x="185" y="967"/>
                  </a:cubicBezTo>
                  <a:cubicBezTo>
                    <a:pt x="215" y="965"/>
                    <a:pt x="224" y="963"/>
                    <a:pt x="248" y="958"/>
                  </a:cubicBezTo>
                  <a:cubicBezTo>
                    <a:pt x="253" y="951"/>
                    <a:pt x="253" y="939"/>
                    <a:pt x="257" y="934"/>
                  </a:cubicBezTo>
                  <a:cubicBezTo>
                    <a:pt x="258" y="933"/>
                    <a:pt x="301" y="923"/>
                    <a:pt x="308" y="922"/>
                  </a:cubicBezTo>
                  <a:cubicBezTo>
                    <a:pt x="320" y="924"/>
                    <a:pt x="330" y="922"/>
                    <a:pt x="334" y="934"/>
                  </a:cubicBezTo>
                  <a:cubicBezTo>
                    <a:pt x="335" y="954"/>
                    <a:pt x="345" y="999"/>
                    <a:pt x="339" y="1020"/>
                  </a:cubicBezTo>
                  <a:cubicBezTo>
                    <a:pt x="337" y="1034"/>
                    <a:pt x="334" y="1069"/>
                    <a:pt x="320" y="1073"/>
                  </a:cubicBezTo>
                  <a:cubicBezTo>
                    <a:pt x="312" y="1079"/>
                    <a:pt x="305" y="1081"/>
                    <a:pt x="301" y="1090"/>
                  </a:cubicBezTo>
                  <a:cubicBezTo>
                    <a:pt x="296" y="1101"/>
                    <a:pt x="296" y="1118"/>
                    <a:pt x="284" y="1121"/>
                  </a:cubicBezTo>
                  <a:cubicBezTo>
                    <a:pt x="280" y="1131"/>
                    <a:pt x="278" y="1141"/>
                    <a:pt x="274" y="1150"/>
                  </a:cubicBezTo>
                  <a:cubicBezTo>
                    <a:pt x="272" y="1165"/>
                    <a:pt x="269" y="1174"/>
                    <a:pt x="265" y="1188"/>
                  </a:cubicBezTo>
                  <a:cubicBezTo>
                    <a:pt x="264" y="1191"/>
                    <a:pt x="262" y="1198"/>
                    <a:pt x="262" y="1198"/>
                  </a:cubicBezTo>
                  <a:cubicBezTo>
                    <a:pt x="263" y="1224"/>
                    <a:pt x="259" y="1269"/>
                    <a:pt x="267" y="1296"/>
                  </a:cubicBezTo>
                  <a:cubicBezTo>
                    <a:pt x="270" y="1347"/>
                    <a:pt x="268" y="1320"/>
                    <a:pt x="289" y="1349"/>
                  </a:cubicBezTo>
                  <a:cubicBezTo>
                    <a:pt x="296" y="1373"/>
                    <a:pt x="298" y="1403"/>
                    <a:pt x="298" y="1428"/>
                  </a:cubicBezTo>
                  <a:cubicBezTo>
                    <a:pt x="440" y="1426"/>
                    <a:pt x="601" y="1493"/>
                    <a:pt x="723" y="1421"/>
                  </a:cubicBezTo>
                  <a:cubicBezTo>
                    <a:pt x="976" y="1272"/>
                    <a:pt x="788" y="1204"/>
                    <a:pt x="713" y="1176"/>
                  </a:cubicBezTo>
                  <a:cubicBezTo>
                    <a:pt x="703" y="1141"/>
                    <a:pt x="723" y="1103"/>
                    <a:pt x="701" y="1073"/>
                  </a:cubicBezTo>
                  <a:cubicBezTo>
                    <a:pt x="699" y="1066"/>
                    <a:pt x="685" y="1056"/>
                    <a:pt x="685" y="1056"/>
                  </a:cubicBezTo>
                  <a:cubicBezTo>
                    <a:pt x="680" y="1042"/>
                    <a:pt x="679" y="1027"/>
                    <a:pt x="675" y="1013"/>
                  </a:cubicBezTo>
                  <a:cubicBezTo>
                    <a:pt x="676" y="973"/>
                    <a:pt x="674" y="933"/>
                    <a:pt x="677" y="893"/>
                  </a:cubicBezTo>
                  <a:cubicBezTo>
                    <a:pt x="678" y="876"/>
                    <a:pt x="738" y="867"/>
                    <a:pt x="754" y="864"/>
                  </a:cubicBezTo>
                  <a:cubicBezTo>
                    <a:pt x="755" y="858"/>
                    <a:pt x="755" y="852"/>
                    <a:pt x="757" y="847"/>
                  </a:cubicBezTo>
                  <a:cubicBezTo>
                    <a:pt x="758" y="844"/>
                    <a:pt x="763" y="843"/>
                    <a:pt x="764" y="840"/>
                  </a:cubicBezTo>
                  <a:cubicBezTo>
                    <a:pt x="767" y="826"/>
                    <a:pt x="763" y="811"/>
                    <a:pt x="766" y="797"/>
                  </a:cubicBezTo>
                  <a:cubicBezTo>
                    <a:pt x="767" y="791"/>
                    <a:pt x="776" y="783"/>
                    <a:pt x="776" y="783"/>
                  </a:cubicBezTo>
                  <a:cubicBezTo>
                    <a:pt x="779" y="771"/>
                    <a:pt x="782" y="763"/>
                    <a:pt x="795" y="759"/>
                  </a:cubicBezTo>
                  <a:cubicBezTo>
                    <a:pt x="804" y="749"/>
                    <a:pt x="808" y="741"/>
                    <a:pt x="821" y="737"/>
                  </a:cubicBezTo>
                  <a:cubicBezTo>
                    <a:pt x="829" y="726"/>
                    <a:pt x="833" y="710"/>
                    <a:pt x="843" y="703"/>
                  </a:cubicBezTo>
                  <a:cubicBezTo>
                    <a:pt x="849" y="684"/>
                    <a:pt x="845" y="679"/>
                    <a:pt x="829" y="672"/>
                  </a:cubicBezTo>
                  <a:cubicBezTo>
                    <a:pt x="807" y="641"/>
                    <a:pt x="804" y="642"/>
                    <a:pt x="764" y="639"/>
                  </a:cubicBezTo>
                  <a:cubicBezTo>
                    <a:pt x="759" y="637"/>
                    <a:pt x="752" y="629"/>
                    <a:pt x="747" y="629"/>
                  </a:cubicBezTo>
                  <a:cubicBezTo>
                    <a:pt x="699" y="581"/>
                    <a:pt x="731" y="608"/>
                    <a:pt x="733" y="627"/>
                  </a:cubicBezTo>
                  <a:cubicBezTo>
                    <a:pt x="733" y="630"/>
                    <a:pt x="728" y="628"/>
                    <a:pt x="725" y="629"/>
                  </a:cubicBezTo>
                  <a:cubicBezTo>
                    <a:pt x="718" y="636"/>
                    <a:pt x="713" y="642"/>
                    <a:pt x="709" y="651"/>
                  </a:cubicBezTo>
                  <a:cubicBezTo>
                    <a:pt x="708" y="658"/>
                    <a:pt x="712" y="668"/>
                    <a:pt x="706" y="672"/>
                  </a:cubicBezTo>
                  <a:cubicBezTo>
                    <a:pt x="700" y="676"/>
                    <a:pt x="651" y="665"/>
                    <a:pt x="639" y="663"/>
                  </a:cubicBezTo>
                  <a:cubicBezTo>
                    <a:pt x="626" y="658"/>
                    <a:pt x="619" y="653"/>
                    <a:pt x="605" y="651"/>
                  </a:cubicBezTo>
                  <a:cubicBezTo>
                    <a:pt x="599" y="638"/>
                    <a:pt x="579" y="633"/>
                    <a:pt x="565" y="629"/>
                  </a:cubicBezTo>
                  <a:cubicBezTo>
                    <a:pt x="553" y="612"/>
                    <a:pt x="558" y="620"/>
                    <a:pt x="550" y="607"/>
                  </a:cubicBezTo>
                  <a:cubicBezTo>
                    <a:pt x="546" y="593"/>
                    <a:pt x="544" y="590"/>
                    <a:pt x="550" y="569"/>
                  </a:cubicBezTo>
                  <a:cubicBezTo>
                    <a:pt x="551" y="564"/>
                    <a:pt x="560" y="566"/>
                    <a:pt x="565" y="564"/>
                  </a:cubicBezTo>
                  <a:cubicBezTo>
                    <a:pt x="579" y="557"/>
                    <a:pt x="588" y="556"/>
                    <a:pt x="603" y="552"/>
                  </a:cubicBezTo>
                  <a:cubicBezTo>
                    <a:pt x="609" y="551"/>
                    <a:pt x="620" y="547"/>
                    <a:pt x="620" y="547"/>
                  </a:cubicBezTo>
                  <a:cubicBezTo>
                    <a:pt x="640" y="548"/>
                    <a:pt x="660" y="548"/>
                    <a:pt x="680" y="550"/>
                  </a:cubicBezTo>
                  <a:cubicBezTo>
                    <a:pt x="683" y="550"/>
                    <a:pt x="672" y="549"/>
                    <a:pt x="670" y="552"/>
                  </a:cubicBezTo>
                  <a:cubicBezTo>
                    <a:pt x="669" y="554"/>
                    <a:pt x="675" y="554"/>
                    <a:pt x="677" y="555"/>
                  </a:cubicBezTo>
                  <a:cubicBezTo>
                    <a:pt x="682" y="556"/>
                    <a:pt x="687" y="556"/>
                    <a:pt x="692" y="557"/>
                  </a:cubicBezTo>
                  <a:cubicBezTo>
                    <a:pt x="677" y="560"/>
                    <a:pt x="677" y="564"/>
                    <a:pt x="689" y="571"/>
                  </a:cubicBezTo>
                  <a:cubicBezTo>
                    <a:pt x="704" y="570"/>
                    <a:pt x="719" y="572"/>
                    <a:pt x="733" y="569"/>
                  </a:cubicBezTo>
                  <a:cubicBezTo>
                    <a:pt x="743" y="567"/>
                    <a:pt x="762" y="548"/>
                    <a:pt x="771" y="543"/>
                  </a:cubicBezTo>
                  <a:cubicBezTo>
                    <a:pt x="785" y="520"/>
                    <a:pt x="765" y="548"/>
                    <a:pt x="785" y="533"/>
                  </a:cubicBezTo>
                  <a:cubicBezTo>
                    <a:pt x="795" y="526"/>
                    <a:pt x="785" y="513"/>
                    <a:pt x="800" y="509"/>
                  </a:cubicBezTo>
                  <a:cubicBezTo>
                    <a:pt x="804" y="496"/>
                    <a:pt x="821" y="490"/>
                    <a:pt x="829" y="478"/>
                  </a:cubicBezTo>
                  <a:cubicBezTo>
                    <a:pt x="835" y="457"/>
                    <a:pt x="828" y="441"/>
                    <a:pt x="850" y="432"/>
                  </a:cubicBezTo>
                  <a:cubicBezTo>
                    <a:pt x="853" y="428"/>
                    <a:pt x="862" y="423"/>
                    <a:pt x="862" y="423"/>
                  </a:cubicBezTo>
                  <a:cubicBezTo>
                    <a:pt x="766" y="311"/>
                    <a:pt x="807" y="320"/>
                    <a:pt x="711" y="312"/>
                  </a:cubicBezTo>
                  <a:cubicBezTo>
                    <a:pt x="703" y="310"/>
                    <a:pt x="697" y="305"/>
                    <a:pt x="689" y="303"/>
                  </a:cubicBezTo>
                  <a:cubicBezTo>
                    <a:pt x="682" y="289"/>
                    <a:pt x="678" y="273"/>
                    <a:pt x="670" y="259"/>
                  </a:cubicBezTo>
                  <a:cubicBezTo>
                    <a:pt x="668" y="251"/>
                    <a:pt x="665" y="243"/>
                    <a:pt x="663" y="235"/>
                  </a:cubicBezTo>
                  <a:cubicBezTo>
                    <a:pt x="667" y="184"/>
                    <a:pt x="670" y="194"/>
                    <a:pt x="670" y="123"/>
                  </a:cubicBezTo>
                  <a:cubicBezTo>
                    <a:pt x="649" y="101"/>
                    <a:pt x="619" y="102"/>
                    <a:pt x="589" y="99"/>
                  </a:cubicBezTo>
                  <a:cubicBezTo>
                    <a:pt x="574" y="93"/>
                    <a:pt x="559" y="87"/>
                    <a:pt x="543" y="87"/>
                  </a:cubicBezTo>
                  <a:cubicBezTo>
                    <a:pt x="539" y="84"/>
                    <a:pt x="536" y="78"/>
                    <a:pt x="531" y="77"/>
                  </a:cubicBezTo>
                  <a:cubicBezTo>
                    <a:pt x="528" y="76"/>
                    <a:pt x="527" y="82"/>
                    <a:pt x="524" y="82"/>
                  </a:cubicBezTo>
                  <a:cubicBezTo>
                    <a:pt x="515" y="83"/>
                    <a:pt x="490" y="76"/>
                    <a:pt x="481" y="75"/>
                  </a:cubicBezTo>
                  <a:cubicBezTo>
                    <a:pt x="476" y="73"/>
                    <a:pt x="471" y="68"/>
                    <a:pt x="466" y="67"/>
                  </a:cubicBezTo>
                  <a:cubicBezTo>
                    <a:pt x="457" y="65"/>
                    <a:pt x="437" y="63"/>
                    <a:pt x="437" y="63"/>
                  </a:cubicBezTo>
                  <a:cubicBezTo>
                    <a:pt x="417" y="49"/>
                    <a:pt x="418" y="51"/>
                    <a:pt x="389" y="48"/>
                  </a:cubicBezTo>
                  <a:cubicBezTo>
                    <a:pt x="362" y="40"/>
                    <a:pt x="346" y="30"/>
                    <a:pt x="315" y="27"/>
                  </a:cubicBezTo>
                  <a:cubicBezTo>
                    <a:pt x="293" y="21"/>
                    <a:pt x="272" y="20"/>
                    <a:pt x="250" y="17"/>
                  </a:cubicBezTo>
                  <a:cubicBezTo>
                    <a:pt x="239" y="9"/>
                    <a:pt x="244" y="14"/>
                    <a:pt x="236" y="0"/>
                  </a:cubicBezTo>
                  <a:close/>
                </a:path>
              </a:pathLst>
            </a:custGeom>
            <a:solidFill>
              <a:srgbClr val="00FF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10" name="Freeform 6"/>
            <p:cNvSpPr>
              <a:spLocks/>
            </p:cNvSpPr>
            <p:nvPr/>
          </p:nvSpPr>
          <p:spPr bwMode="auto">
            <a:xfrm>
              <a:off x="432" y="1968"/>
              <a:ext cx="478" cy="710"/>
            </a:xfrm>
            <a:custGeom>
              <a:avLst/>
              <a:gdLst>
                <a:gd name="T0" fmla="*/ 248 w 478"/>
                <a:gd name="T1" fmla="*/ 21 h 710"/>
                <a:gd name="T2" fmla="*/ 265 w 478"/>
                <a:gd name="T3" fmla="*/ 163 h 710"/>
                <a:gd name="T4" fmla="*/ 292 w 478"/>
                <a:gd name="T5" fmla="*/ 275 h 710"/>
                <a:gd name="T6" fmla="*/ 306 w 478"/>
                <a:gd name="T7" fmla="*/ 327 h 710"/>
                <a:gd name="T8" fmla="*/ 332 w 478"/>
                <a:gd name="T9" fmla="*/ 338 h 710"/>
                <a:gd name="T10" fmla="*/ 366 w 478"/>
                <a:gd name="T11" fmla="*/ 421 h 710"/>
                <a:gd name="T12" fmla="*/ 379 w 478"/>
                <a:gd name="T13" fmla="*/ 457 h 710"/>
                <a:gd name="T14" fmla="*/ 352 w 478"/>
                <a:gd name="T15" fmla="*/ 489 h 710"/>
                <a:gd name="T16" fmla="*/ 303 w 478"/>
                <a:gd name="T17" fmla="*/ 509 h 710"/>
                <a:gd name="T18" fmla="*/ 190 w 478"/>
                <a:gd name="T19" fmla="*/ 473 h 710"/>
                <a:gd name="T20" fmla="*/ 183 w 478"/>
                <a:gd name="T21" fmla="*/ 423 h 710"/>
                <a:gd name="T22" fmla="*/ 146 w 478"/>
                <a:gd name="T23" fmla="*/ 342 h 710"/>
                <a:gd name="T24" fmla="*/ 120 w 478"/>
                <a:gd name="T25" fmla="*/ 287 h 710"/>
                <a:gd name="T26" fmla="*/ 100 w 478"/>
                <a:gd name="T27" fmla="*/ 207 h 710"/>
                <a:gd name="T28" fmla="*/ 73 w 478"/>
                <a:gd name="T29" fmla="*/ 284 h 710"/>
                <a:gd name="T30" fmla="*/ 42 w 478"/>
                <a:gd name="T31" fmla="*/ 213 h 710"/>
                <a:gd name="T32" fmla="*/ 12 w 478"/>
                <a:gd name="T33" fmla="*/ 299 h 710"/>
                <a:gd name="T34" fmla="*/ 42 w 478"/>
                <a:gd name="T35" fmla="*/ 391 h 710"/>
                <a:gd name="T36" fmla="*/ 52 w 478"/>
                <a:gd name="T37" fmla="*/ 435 h 710"/>
                <a:gd name="T38" fmla="*/ 72 w 478"/>
                <a:gd name="T39" fmla="*/ 463 h 710"/>
                <a:gd name="T40" fmla="*/ 78 w 478"/>
                <a:gd name="T41" fmla="*/ 554 h 710"/>
                <a:gd name="T42" fmla="*/ 170 w 478"/>
                <a:gd name="T43" fmla="*/ 582 h 710"/>
                <a:gd name="T44" fmla="*/ 170 w 478"/>
                <a:gd name="T45" fmla="*/ 570 h 710"/>
                <a:gd name="T46" fmla="*/ 148 w 478"/>
                <a:gd name="T47" fmla="*/ 533 h 710"/>
                <a:gd name="T48" fmla="*/ 132 w 478"/>
                <a:gd name="T49" fmla="*/ 505 h 710"/>
                <a:gd name="T50" fmla="*/ 114 w 478"/>
                <a:gd name="T51" fmla="*/ 415 h 710"/>
                <a:gd name="T52" fmla="*/ 156 w 478"/>
                <a:gd name="T53" fmla="*/ 452 h 710"/>
                <a:gd name="T54" fmla="*/ 172 w 478"/>
                <a:gd name="T55" fmla="*/ 479 h 710"/>
                <a:gd name="T56" fmla="*/ 200 w 478"/>
                <a:gd name="T57" fmla="*/ 533 h 710"/>
                <a:gd name="T58" fmla="*/ 261 w 478"/>
                <a:gd name="T59" fmla="*/ 541 h 710"/>
                <a:gd name="T60" fmla="*/ 273 w 478"/>
                <a:gd name="T61" fmla="*/ 557 h 710"/>
                <a:gd name="T62" fmla="*/ 331 w 478"/>
                <a:gd name="T63" fmla="*/ 536 h 710"/>
                <a:gd name="T64" fmla="*/ 315 w 478"/>
                <a:gd name="T65" fmla="*/ 554 h 710"/>
                <a:gd name="T66" fmla="*/ 274 w 478"/>
                <a:gd name="T67" fmla="*/ 582 h 710"/>
                <a:gd name="T68" fmla="*/ 302 w 478"/>
                <a:gd name="T69" fmla="*/ 603 h 710"/>
                <a:gd name="T70" fmla="*/ 312 w 478"/>
                <a:gd name="T71" fmla="*/ 623 h 710"/>
                <a:gd name="T72" fmla="*/ 357 w 478"/>
                <a:gd name="T73" fmla="*/ 645 h 710"/>
                <a:gd name="T74" fmla="*/ 397 w 478"/>
                <a:gd name="T75" fmla="*/ 698 h 710"/>
                <a:gd name="T76" fmla="*/ 440 w 478"/>
                <a:gd name="T77" fmla="*/ 703 h 710"/>
                <a:gd name="T78" fmla="*/ 456 w 478"/>
                <a:gd name="T79" fmla="*/ 677 h 710"/>
                <a:gd name="T80" fmla="*/ 423 w 478"/>
                <a:gd name="T81" fmla="*/ 626 h 710"/>
                <a:gd name="T82" fmla="*/ 394 w 478"/>
                <a:gd name="T83" fmla="*/ 588 h 710"/>
                <a:gd name="T84" fmla="*/ 412 w 478"/>
                <a:gd name="T85" fmla="*/ 555 h 710"/>
                <a:gd name="T86" fmla="*/ 468 w 478"/>
                <a:gd name="T87" fmla="*/ 541 h 710"/>
                <a:gd name="T88" fmla="*/ 475 w 478"/>
                <a:gd name="T89" fmla="*/ 554 h 710"/>
                <a:gd name="T90" fmla="*/ 478 w 478"/>
                <a:gd name="T91" fmla="*/ 446 h 710"/>
                <a:gd name="T92" fmla="*/ 448 w 478"/>
                <a:gd name="T93" fmla="*/ 422 h 710"/>
                <a:gd name="T94" fmla="*/ 429 w 478"/>
                <a:gd name="T95" fmla="*/ 389 h 710"/>
                <a:gd name="T96" fmla="*/ 394 w 478"/>
                <a:gd name="T97" fmla="*/ 317 h 710"/>
                <a:gd name="T98" fmla="*/ 385 w 478"/>
                <a:gd name="T99" fmla="*/ 215 h 710"/>
                <a:gd name="T100" fmla="*/ 363 w 478"/>
                <a:gd name="T101" fmla="*/ 179 h 710"/>
                <a:gd name="T102" fmla="*/ 340 w 478"/>
                <a:gd name="T103" fmla="*/ 137 h 710"/>
                <a:gd name="T104" fmla="*/ 324 w 478"/>
                <a:gd name="T105" fmla="*/ 84 h 710"/>
                <a:gd name="T106" fmla="*/ 278 w 478"/>
                <a:gd name="T107" fmla="*/ 6 h 7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8"/>
                <a:gd name="T163" fmla="*/ 0 h 710"/>
                <a:gd name="T164" fmla="*/ 478 w 478"/>
                <a:gd name="T165" fmla="*/ 710 h 7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8" h="710">
                  <a:moveTo>
                    <a:pt x="253" y="1"/>
                  </a:moveTo>
                  <a:cubicBezTo>
                    <a:pt x="252" y="6"/>
                    <a:pt x="252" y="7"/>
                    <a:pt x="247" y="9"/>
                  </a:cubicBezTo>
                  <a:cubicBezTo>
                    <a:pt x="246" y="13"/>
                    <a:pt x="247" y="17"/>
                    <a:pt x="248" y="21"/>
                  </a:cubicBezTo>
                  <a:cubicBezTo>
                    <a:pt x="247" y="63"/>
                    <a:pt x="251" y="50"/>
                    <a:pt x="238" y="69"/>
                  </a:cubicBezTo>
                  <a:cubicBezTo>
                    <a:pt x="241" y="84"/>
                    <a:pt x="232" y="106"/>
                    <a:pt x="246" y="116"/>
                  </a:cubicBezTo>
                  <a:cubicBezTo>
                    <a:pt x="255" y="142"/>
                    <a:pt x="233" y="160"/>
                    <a:pt x="265" y="163"/>
                  </a:cubicBezTo>
                  <a:cubicBezTo>
                    <a:pt x="272" y="167"/>
                    <a:pt x="274" y="172"/>
                    <a:pt x="277" y="180"/>
                  </a:cubicBezTo>
                  <a:cubicBezTo>
                    <a:pt x="278" y="200"/>
                    <a:pt x="264" y="237"/>
                    <a:pt x="284" y="245"/>
                  </a:cubicBezTo>
                  <a:cubicBezTo>
                    <a:pt x="285" y="253"/>
                    <a:pt x="284" y="270"/>
                    <a:pt x="292" y="275"/>
                  </a:cubicBezTo>
                  <a:cubicBezTo>
                    <a:pt x="292" y="280"/>
                    <a:pt x="292" y="295"/>
                    <a:pt x="296" y="302"/>
                  </a:cubicBezTo>
                  <a:cubicBezTo>
                    <a:pt x="297" y="305"/>
                    <a:pt x="304" y="307"/>
                    <a:pt x="304" y="307"/>
                  </a:cubicBezTo>
                  <a:cubicBezTo>
                    <a:pt x="305" y="314"/>
                    <a:pt x="303" y="321"/>
                    <a:pt x="306" y="327"/>
                  </a:cubicBezTo>
                  <a:cubicBezTo>
                    <a:pt x="308" y="330"/>
                    <a:pt x="313" y="327"/>
                    <a:pt x="316" y="329"/>
                  </a:cubicBezTo>
                  <a:cubicBezTo>
                    <a:pt x="318" y="331"/>
                    <a:pt x="316" y="336"/>
                    <a:pt x="318" y="337"/>
                  </a:cubicBezTo>
                  <a:cubicBezTo>
                    <a:pt x="322" y="339"/>
                    <a:pt x="327" y="338"/>
                    <a:pt x="332" y="338"/>
                  </a:cubicBezTo>
                  <a:cubicBezTo>
                    <a:pt x="333" y="346"/>
                    <a:pt x="331" y="367"/>
                    <a:pt x="340" y="373"/>
                  </a:cubicBezTo>
                  <a:cubicBezTo>
                    <a:pt x="346" y="385"/>
                    <a:pt x="340" y="399"/>
                    <a:pt x="344" y="411"/>
                  </a:cubicBezTo>
                  <a:cubicBezTo>
                    <a:pt x="346" y="429"/>
                    <a:pt x="342" y="416"/>
                    <a:pt x="366" y="421"/>
                  </a:cubicBezTo>
                  <a:cubicBezTo>
                    <a:pt x="368" y="421"/>
                    <a:pt x="370" y="431"/>
                    <a:pt x="372" y="434"/>
                  </a:cubicBezTo>
                  <a:cubicBezTo>
                    <a:pt x="369" y="438"/>
                    <a:pt x="371" y="438"/>
                    <a:pt x="373" y="443"/>
                  </a:cubicBezTo>
                  <a:cubicBezTo>
                    <a:pt x="374" y="450"/>
                    <a:pt x="373" y="453"/>
                    <a:pt x="379" y="457"/>
                  </a:cubicBezTo>
                  <a:cubicBezTo>
                    <a:pt x="380" y="463"/>
                    <a:pt x="384" y="461"/>
                    <a:pt x="385" y="467"/>
                  </a:cubicBezTo>
                  <a:cubicBezTo>
                    <a:pt x="385" y="476"/>
                    <a:pt x="390" y="487"/>
                    <a:pt x="384" y="494"/>
                  </a:cubicBezTo>
                  <a:cubicBezTo>
                    <a:pt x="379" y="500"/>
                    <a:pt x="359" y="494"/>
                    <a:pt x="352" y="489"/>
                  </a:cubicBezTo>
                  <a:cubicBezTo>
                    <a:pt x="349" y="485"/>
                    <a:pt x="349" y="480"/>
                    <a:pt x="345" y="477"/>
                  </a:cubicBezTo>
                  <a:cubicBezTo>
                    <a:pt x="328" y="482"/>
                    <a:pt x="341" y="504"/>
                    <a:pt x="332" y="506"/>
                  </a:cubicBezTo>
                  <a:cubicBezTo>
                    <a:pt x="323" y="508"/>
                    <a:pt x="313" y="508"/>
                    <a:pt x="303" y="509"/>
                  </a:cubicBezTo>
                  <a:cubicBezTo>
                    <a:pt x="221" y="507"/>
                    <a:pt x="243" y="511"/>
                    <a:pt x="201" y="497"/>
                  </a:cubicBezTo>
                  <a:cubicBezTo>
                    <a:pt x="200" y="491"/>
                    <a:pt x="201" y="484"/>
                    <a:pt x="195" y="482"/>
                  </a:cubicBezTo>
                  <a:cubicBezTo>
                    <a:pt x="194" y="479"/>
                    <a:pt x="190" y="473"/>
                    <a:pt x="190" y="473"/>
                  </a:cubicBezTo>
                  <a:cubicBezTo>
                    <a:pt x="189" y="465"/>
                    <a:pt x="188" y="460"/>
                    <a:pt x="186" y="453"/>
                  </a:cubicBezTo>
                  <a:cubicBezTo>
                    <a:pt x="185" y="451"/>
                    <a:pt x="184" y="447"/>
                    <a:pt x="184" y="447"/>
                  </a:cubicBezTo>
                  <a:cubicBezTo>
                    <a:pt x="184" y="439"/>
                    <a:pt x="184" y="431"/>
                    <a:pt x="183" y="423"/>
                  </a:cubicBezTo>
                  <a:cubicBezTo>
                    <a:pt x="182" y="419"/>
                    <a:pt x="172" y="420"/>
                    <a:pt x="172" y="420"/>
                  </a:cubicBezTo>
                  <a:cubicBezTo>
                    <a:pt x="168" y="409"/>
                    <a:pt x="169" y="392"/>
                    <a:pt x="159" y="385"/>
                  </a:cubicBezTo>
                  <a:cubicBezTo>
                    <a:pt x="156" y="372"/>
                    <a:pt x="154" y="353"/>
                    <a:pt x="146" y="342"/>
                  </a:cubicBezTo>
                  <a:cubicBezTo>
                    <a:pt x="145" y="337"/>
                    <a:pt x="146" y="333"/>
                    <a:pt x="141" y="331"/>
                  </a:cubicBezTo>
                  <a:cubicBezTo>
                    <a:pt x="138" y="325"/>
                    <a:pt x="130" y="298"/>
                    <a:pt x="124" y="296"/>
                  </a:cubicBezTo>
                  <a:cubicBezTo>
                    <a:pt x="122" y="293"/>
                    <a:pt x="120" y="287"/>
                    <a:pt x="120" y="287"/>
                  </a:cubicBezTo>
                  <a:cubicBezTo>
                    <a:pt x="119" y="272"/>
                    <a:pt x="119" y="258"/>
                    <a:pt x="118" y="243"/>
                  </a:cubicBezTo>
                  <a:cubicBezTo>
                    <a:pt x="118" y="237"/>
                    <a:pt x="116" y="225"/>
                    <a:pt x="111" y="222"/>
                  </a:cubicBezTo>
                  <a:cubicBezTo>
                    <a:pt x="109" y="216"/>
                    <a:pt x="102" y="214"/>
                    <a:pt x="100" y="207"/>
                  </a:cubicBezTo>
                  <a:cubicBezTo>
                    <a:pt x="99" y="205"/>
                    <a:pt x="98" y="201"/>
                    <a:pt x="98" y="201"/>
                  </a:cubicBezTo>
                  <a:cubicBezTo>
                    <a:pt x="89" y="205"/>
                    <a:pt x="93" y="211"/>
                    <a:pt x="92" y="222"/>
                  </a:cubicBezTo>
                  <a:cubicBezTo>
                    <a:pt x="91" y="261"/>
                    <a:pt x="109" y="296"/>
                    <a:pt x="73" y="284"/>
                  </a:cubicBezTo>
                  <a:cubicBezTo>
                    <a:pt x="71" y="277"/>
                    <a:pt x="64" y="270"/>
                    <a:pt x="60" y="263"/>
                  </a:cubicBezTo>
                  <a:cubicBezTo>
                    <a:pt x="58" y="260"/>
                    <a:pt x="56" y="254"/>
                    <a:pt x="56" y="254"/>
                  </a:cubicBezTo>
                  <a:cubicBezTo>
                    <a:pt x="55" y="215"/>
                    <a:pt x="64" y="219"/>
                    <a:pt x="42" y="213"/>
                  </a:cubicBezTo>
                  <a:cubicBezTo>
                    <a:pt x="28" y="216"/>
                    <a:pt x="33" y="213"/>
                    <a:pt x="28" y="221"/>
                  </a:cubicBezTo>
                  <a:cubicBezTo>
                    <a:pt x="28" y="232"/>
                    <a:pt x="31" y="276"/>
                    <a:pt x="18" y="278"/>
                  </a:cubicBezTo>
                  <a:cubicBezTo>
                    <a:pt x="15" y="298"/>
                    <a:pt x="15" y="288"/>
                    <a:pt x="12" y="299"/>
                  </a:cubicBezTo>
                  <a:cubicBezTo>
                    <a:pt x="12" y="317"/>
                    <a:pt x="0" y="357"/>
                    <a:pt x="18" y="353"/>
                  </a:cubicBezTo>
                  <a:cubicBezTo>
                    <a:pt x="22" y="354"/>
                    <a:pt x="28" y="362"/>
                    <a:pt x="28" y="362"/>
                  </a:cubicBezTo>
                  <a:cubicBezTo>
                    <a:pt x="25" y="370"/>
                    <a:pt x="35" y="387"/>
                    <a:pt x="42" y="391"/>
                  </a:cubicBezTo>
                  <a:cubicBezTo>
                    <a:pt x="43" y="396"/>
                    <a:pt x="45" y="402"/>
                    <a:pt x="43" y="407"/>
                  </a:cubicBezTo>
                  <a:cubicBezTo>
                    <a:pt x="47" y="409"/>
                    <a:pt x="48" y="412"/>
                    <a:pt x="50" y="416"/>
                  </a:cubicBezTo>
                  <a:cubicBezTo>
                    <a:pt x="50" y="418"/>
                    <a:pt x="51" y="431"/>
                    <a:pt x="52" y="435"/>
                  </a:cubicBezTo>
                  <a:cubicBezTo>
                    <a:pt x="53" y="439"/>
                    <a:pt x="60" y="443"/>
                    <a:pt x="60" y="443"/>
                  </a:cubicBezTo>
                  <a:cubicBezTo>
                    <a:pt x="62" y="457"/>
                    <a:pt x="61" y="451"/>
                    <a:pt x="64" y="461"/>
                  </a:cubicBezTo>
                  <a:cubicBezTo>
                    <a:pt x="65" y="464"/>
                    <a:pt x="72" y="463"/>
                    <a:pt x="72" y="463"/>
                  </a:cubicBezTo>
                  <a:cubicBezTo>
                    <a:pt x="73" y="469"/>
                    <a:pt x="72" y="473"/>
                    <a:pt x="78" y="476"/>
                  </a:cubicBezTo>
                  <a:cubicBezTo>
                    <a:pt x="81" y="484"/>
                    <a:pt x="82" y="492"/>
                    <a:pt x="85" y="500"/>
                  </a:cubicBezTo>
                  <a:cubicBezTo>
                    <a:pt x="82" y="518"/>
                    <a:pt x="84" y="537"/>
                    <a:pt x="78" y="554"/>
                  </a:cubicBezTo>
                  <a:cubicBezTo>
                    <a:pt x="78" y="558"/>
                    <a:pt x="76" y="563"/>
                    <a:pt x="79" y="566"/>
                  </a:cubicBezTo>
                  <a:cubicBezTo>
                    <a:pt x="81" y="568"/>
                    <a:pt x="112" y="572"/>
                    <a:pt x="115" y="572"/>
                  </a:cubicBezTo>
                  <a:cubicBezTo>
                    <a:pt x="126" y="589"/>
                    <a:pt x="151" y="581"/>
                    <a:pt x="170" y="582"/>
                  </a:cubicBezTo>
                  <a:cubicBezTo>
                    <a:pt x="172" y="597"/>
                    <a:pt x="188" y="590"/>
                    <a:pt x="178" y="587"/>
                  </a:cubicBezTo>
                  <a:cubicBezTo>
                    <a:pt x="178" y="584"/>
                    <a:pt x="178" y="581"/>
                    <a:pt x="177" y="578"/>
                  </a:cubicBezTo>
                  <a:cubicBezTo>
                    <a:pt x="176" y="575"/>
                    <a:pt x="172" y="573"/>
                    <a:pt x="170" y="570"/>
                  </a:cubicBezTo>
                  <a:cubicBezTo>
                    <a:pt x="167" y="561"/>
                    <a:pt x="162" y="546"/>
                    <a:pt x="154" y="540"/>
                  </a:cubicBezTo>
                  <a:cubicBezTo>
                    <a:pt x="153" y="536"/>
                    <a:pt x="152" y="534"/>
                    <a:pt x="148" y="533"/>
                  </a:cubicBezTo>
                  <a:cubicBezTo>
                    <a:pt x="146" y="527"/>
                    <a:pt x="144" y="527"/>
                    <a:pt x="139" y="523"/>
                  </a:cubicBezTo>
                  <a:cubicBezTo>
                    <a:pt x="138" y="522"/>
                    <a:pt x="136" y="521"/>
                    <a:pt x="136" y="521"/>
                  </a:cubicBezTo>
                  <a:cubicBezTo>
                    <a:pt x="132" y="515"/>
                    <a:pt x="134" y="513"/>
                    <a:pt x="132" y="505"/>
                  </a:cubicBezTo>
                  <a:cubicBezTo>
                    <a:pt x="131" y="501"/>
                    <a:pt x="128" y="495"/>
                    <a:pt x="128" y="495"/>
                  </a:cubicBezTo>
                  <a:cubicBezTo>
                    <a:pt x="126" y="484"/>
                    <a:pt x="121" y="473"/>
                    <a:pt x="115" y="464"/>
                  </a:cubicBezTo>
                  <a:cubicBezTo>
                    <a:pt x="114" y="447"/>
                    <a:pt x="111" y="431"/>
                    <a:pt x="114" y="415"/>
                  </a:cubicBezTo>
                  <a:cubicBezTo>
                    <a:pt x="138" y="416"/>
                    <a:pt x="128" y="413"/>
                    <a:pt x="136" y="425"/>
                  </a:cubicBezTo>
                  <a:cubicBezTo>
                    <a:pt x="138" y="432"/>
                    <a:pt x="138" y="434"/>
                    <a:pt x="144" y="437"/>
                  </a:cubicBezTo>
                  <a:cubicBezTo>
                    <a:pt x="149" y="444"/>
                    <a:pt x="146" y="450"/>
                    <a:pt x="156" y="452"/>
                  </a:cubicBezTo>
                  <a:cubicBezTo>
                    <a:pt x="157" y="456"/>
                    <a:pt x="159" y="458"/>
                    <a:pt x="163" y="459"/>
                  </a:cubicBezTo>
                  <a:cubicBezTo>
                    <a:pt x="165" y="466"/>
                    <a:pt x="164" y="464"/>
                    <a:pt x="168" y="468"/>
                  </a:cubicBezTo>
                  <a:cubicBezTo>
                    <a:pt x="169" y="472"/>
                    <a:pt x="170" y="475"/>
                    <a:pt x="172" y="479"/>
                  </a:cubicBezTo>
                  <a:cubicBezTo>
                    <a:pt x="173" y="488"/>
                    <a:pt x="176" y="515"/>
                    <a:pt x="180" y="521"/>
                  </a:cubicBezTo>
                  <a:cubicBezTo>
                    <a:pt x="182" y="531"/>
                    <a:pt x="184" y="528"/>
                    <a:pt x="195" y="529"/>
                  </a:cubicBezTo>
                  <a:cubicBezTo>
                    <a:pt x="198" y="530"/>
                    <a:pt x="198" y="529"/>
                    <a:pt x="200" y="533"/>
                  </a:cubicBezTo>
                  <a:cubicBezTo>
                    <a:pt x="200" y="534"/>
                    <a:pt x="200" y="536"/>
                    <a:pt x="201" y="536"/>
                  </a:cubicBezTo>
                  <a:cubicBezTo>
                    <a:pt x="221" y="537"/>
                    <a:pt x="242" y="537"/>
                    <a:pt x="262" y="537"/>
                  </a:cubicBezTo>
                  <a:cubicBezTo>
                    <a:pt x="262" y="538"/>
                    <a:pt x="262" y="540"/>
                    <a:pt x="261" y="541"/>
                  </a:cubicBezTo>
                  <a:cubicBezTo>
                    <a:pt x="260" y="542"/>
                    <a:pt x="258" y="541"/>
                    <a:pt x="258" y="542"/>
                  </a:cubicBezTo>
                  <a:cubicBezTo>
                    <a:pt x="257" y="548"/>
                    <a:pt x="259" y="554"/>
                    <a:pt x="259" y="560"/>
                  </a:cubicBezTo>
                  <a:cubicBezTo>
                    <a:pt x="264" y="559"/>
                    <a:pt x="268" y="559"/>
                    <a:pt x="273" y="557"/>
                  </a:cubicBezTo>
                  <a:cubicBezTo>
                    <a:pt x="276" y="549"/>
                    <a:pt x="296" y="553"/>
                    <a:pt x="306" y="551"/>
                  </a:cubicBezTo>
                  <a:cubicBezTo>
                    <a:pt x="311" y="547"/>
                    <a:pt x="313" y="547"/>
                    <a:pt x="319" y="545"/>
                  </a:cubicBezTo>
                  <a:cubicBezTo>
                    <a:pt x="320" y="541"/>
                    <a:pt x="327" y="537"/>
                    <a:pt x="331" y="536"/>
                  </a:cubicBezTo>
                  <a:cubicBezTo>
                    <a:pt x="333" y="535"/>
                    <a:pt x="339" y="534"/>
                    <a:pt x="337" y="533"/>
                  </a:cubicBezTo>
                  <a:cubicBezTo>
                    <a:pt x="334" y="532"/>
                    <a:pt x="324" y="536"/>
                    <a:pt x="321" y="537"/>
                  </a:cubicBezTo>
                  <a:cubicBezTo>
                    <a:pt x="317" y="543"/>
                    <a:pt x="322" y="552"/>
                    <a:pt x="315" y="554"/>
                  </a:cubicBezTo>
                  <a:cubicBezTo>
                    <a:pt x="312" y="558"/>
                    <a:pt x="308" y="557"/>
                    <a:pt x="304" y="560"/>
                  </a:cubicBezTo>
                  <a:cubicBezTo>
                    <a:pt x="302" y="566"/>
                    <a:pt x="290" y="565"/>
                    <a:pt x="284" y="566"/>
                  </a:cubicBezTo>
                  <a:cubicBezTo>
                    <a:pt x="282" y="572"/>
                    <a:pt x="281" y="580"/>
                    <a:pt x="274" y="582"/>
                  </a:cubicBezTo>
                  <a:cubicBezTo>
                    <a:pt x="275" y="584"/>
                    <a:pt x="274" y="587"/>
                    <a:pt x="276" y="589"/>
                  </a:cubicBezTo>
                  <a:cubicBezTo>
                    <a:pt x="277" y="591"/>
                    <a:pt x="282" y="591"/>
                    <a:pt x="282" y="591"/>
                  </a:cubicBezTo>
                  <a:cubicBezTo>
                    <a:pt x="289" y="602"/>
                    <a:pt x="288" y="602"/>
                    <a:pt x="302" y="603"/>
                  </a:cubicBezTo>
                  <a:cubicBezTo>
                    <a:pt x="302" y="606"/>
                    <a:pt x="301" y="610"/>
                    <a:pt x="303" y="612"/>
                  </a:cubicBezTo>
                  <a:cubicBezTo>
                    <a:pt x="304" y="614"/>
                    <a:pt x="309" y="611"/>
                    <a:pt x="310" y="613"/>
                  </a:cubicBezTo>
                  <a:cubicBezTo>
                    <a:pt x="312" y="616"/>
                    <a:pt x="309" y="621"/>
                    <a:pt x="312" y="623"/>
                  </a:cubicBezTo>
                  <a:cubicBezTo>
                    <a:pt x="316" y="626"/>
                    <a:pt x="322" y="624"/>
                    <a:pt x="327" y="626"/>
                  </a:cubicBezTo>
                  <a:cubicBezTo>
                    <a:pt x="330" y="629"/>
                    <a:pt x="332" y="631"/>
                    <a:pt x="336" y="632"/>
                  </a:cubicBezTo>
                  <a:cubicBezTo>
                    <a:pt x="341" y="639"/>
                    <a:pt x="350" y="640"/>
                    <a:pt x="357" y="645"/>
                  </a:cubicBezTo>
                  <a:cubicBezTo>
                    <a:pt x="361" y="656"/>
                    <a:pt x="372" y="663"/>
                    <a:pt x="381" y="669"/>
                  </a:cubicBezTo>
                  <a:cubicBezTo>
                    <a:pt x="382" y="674"/>
                    <a:pt x="383" y="677"/>
                    <a:pt x="387" y="680"/>
                  </a:cubicBezTo>
                  <a:cubicBezTo>
                    <a:pt x="389" y="687"/>
                    <a:pt x="391" y="694"/>
                    <a:pt x="397" y="698"/>
                  </a:cubicBezTo>
                  <a:cubicBezTo>
                    <a:pt x="398" y="701"/>
                    <a:pt x="397" y="705"/>
                    <a:pt x="399" y="707"/>
                  </a:cubicBezTo>
                  <a:cubicBezTo>
                    <a:pt x="402" y="710"/>
                    <a:pt x="408" y="704"/>
                    <a:pt x="412" y="704"/>
                  </a:cubicBezTo>
                  <a:cubicBezTo>
                    <a:pt x="421" y="704"/>
                    <a:pt x="431" y="703"/>
                    <a:pt x="440" y="703"/>
                  </a:cubicBezTo>
                  <a:cubicBezTo>
                    <a:pt x="446" y="703"/>
                    <a:pt x="451" y="702"/>
                    <a:pt x="457" y="702"/>
                  </a:cubicBezTo>
                  <a:cubicBezTo>
                    <a:pt x="460" y="701"/>
                    <a:pt x="463" y="699"/>
                    <a:pt x="466" y="698"/>
                  </a:cubicBezTo>
                  <a:cubicBezTo>
                    <a:pt x="465" y="678"/>
                    <a:pt x="470" y="679"/>
                    <a:pt x="456" y="677"/>
                  </a:cubicBezTo>
                  <a:cubicBezTo>
                    <a:pt x="453" y="675"/>
                    <a:pt x="452" y="672"/>
                    <a:pt x="448" y="671"/>
                  </a:cubicBezTo>
                  <a:cubicBezTo>
                    <a:pt x="446" y="665"/>
                    <a:pt x="442" y="655"/>
                    <a:pt x="436" y="653"/>
                  </a:cubicBezTo>
                  <a:cubicBezTo>
                    <a:pt x="433" y="643"/>
                    <a:pt x="425" y="636"/>
                    <a:pt x="423" y="626"/>
                  </a:cubicBezTo>
                  <a:cubicBezTo>
                    <a:pt x="421" y="619"/>
                    <a:pt x="423" y="611"/>
                    <a:pt x="417" y="607"/>
                  </a:cubicBezTo>
                  <a:cubicBezTo>
                    <a:pt x="415" y="602"/>
                    <a:pt x="410" y="600"/>
                    <a:pt x="406" y="597"/>
                  </a:cubicBezTo>
                  <a:cubicBezTo>
                    <a:pt x="403" y="593"/>
                    <a:pt x="398" y="591"/>
                    <a:pt x="394" y="588"/>
                  </a:cubicBezTo>
                  <a:cubicBezTo>
                    <a:pt x="392" y="585"/>
                    <a:pt x="391" y="582"/>
                    <a:pt x="388" y="579"/>
                  </a:cubicBezTo>
                  <a:cubicBezTo>
                    <a:pt x="387" y="575"/>
                    <a:pt x="386" y="573"/>
                    <a:pt x="382" y="572"/>
                  </a:cubicBezTo>
                  <a:cubicBezTo>
                    <a:pt x="369" y="553"/>
                    <a:pt x="404" y="556"/>
                    <a:pt x="412" y="555"/>
                  </a:cubicBezTo>
                  <a:cubicBezTo>
                    <a:pt x="435" y="557"/>
                    <a:pt x="435" y="560"/>
                    <a:pt x="451" y="559"/>
                  </a:cubicBezTo>
                  <a:cubicBezTo>
                    <a:pt x="454" y="557"/>
                    <a:pt x="458" y="557"/>
                    <a:pt x="460" y="555"/>
                  </a:cubicBezTo>
                  <a:cubicBezTo>
                    <a:pt x="465" y="549"/>
                    <a:pt x="459" y="543"/>
                    <a:pt x="468" y="541"/>
                  </a:cubicBezTo>
                  <a:cubicBezTo>
                    <a:pt x="472" y="533"/>
                    <a:pt x="466" y="540"/>
                    <a:pt x="460" y="541"/>
                  </a:cubicBezTo>
                  <a:cubicBezTo>
                    <a:pt x="456" y="543"/>
                    <a:pt x="454" y="548"/>
                    <a:pt x="453" y="552"/>
                  </a:cubicBezTo>
                  <a:cubicBezTo>
                    <a:pt x="455" y="569"/>
                    <a:pt x="467" y="562"/>
                    <a:pt x="475" y="554"/>
                  </a:cubicBezTo>
                  <a:cubicBezTo>
                    <a:pt x="474" y="545"/>
                    <a:pt x="477" y="530"/>
                    <a:pt x="466" y="527"/>
                  </a:cubicBezTo>
                  <a:cubicBezTo>
                    <a:pt x="465" y="524"/>
                    <a:pt x="463" y="518"/>
                    <a:pt x="463" y="518"/>
                  </a:cubicBezTo>
                  <a:cubicBezTo>
                    <a:pt x="462" y="494"/>
                    <a:pt x="450" y="455"/>
                    <a:pt x="478" y="446"/>
                  </a:cubicBezTo>
                  <a:cubicBezTo>
                    <a:pt x="474" y="445"/>
                    <a:pt x="469" y="446"/>
                    <a:pt x="466" y="444"/>
                  </a:cubicBezTo>
                  <a:cubicBezTo>
                    <a:pt x="459" y="440"/>
                    <a:pt x="467" y="433"/>
                    <a:pt x="458" y="431"/>
                  </a:cubicBezTo>
                  <a:cubicBezTo>
                    <a:pt x="456" y="428"/>
                    <a:pt x="452" y="423"/>
                    <a:pt x="448" y="422"/>
                  </a:cubicBezTo>
                  <a:cubicBezTo>
                    <a:pt x="445" y="414"/>
                    <a:pt x="442" y="413"/>
                    <a:pt x="436" y="407"/>
                  </a:cubicBezTo>
                  <a:cubicBezTo>
                    <a:pt x="434" y="405"/>
                    <a:pt x="430" y="401"/>
                    <a:pt x="430" y="401"/>
                  </a:cubicBezTo>
                  <a:cubicBezTo>
                    <a:pt x="427" y="393"/>
                    <a:pt x="428" y="397"/>
                    <a:pt x="429" y="389"/>
                  </a:cubicBezTo>
                  <a:cubicBezTo>
                    <a:pt x="428" y="380"/>
                    <a:pt x="427" y="350"/>
                    <a:pt x="417" y="347"/>
                  </a:cubicBezTo>
                  <a:cubicBezTo>
                    <a:pt x="415" y="340"/>
                    <a:pt x="410" y="334"/>
                    <a:pt x="405" y="329"/>
                  </a:cubicBezTo>
                  <a:cubicBezTo>
                    <a:pt x="403" y="323"/>
                    <a:pt x="401" y="319"/>
                    <a:pt x="394" y="317"/>
                  </a:cubicBezTo>
                  <a:cubicBezTo>
                    <a:pt x="392" y="311"/>
                    <a:pt x="392" y="305"/>
                    <a:pt x="388" y="299"/>
                  </a:cubicBezTo>
                  <a:cubicBezTo>
                    <a:pt x="385" y="274"/>
                    <a:pt x="387" y="248"/>
                    <a:pt x="384" y="223"/>
                  </a:cubicBezTo>
                  <a:cubicBezTo>
                    <a:pt x="384" y="220"/>
                    <a:pt x="383" y="217"/>
                    <a:pt x="385" y="215"/>
                  </a:cubicBezTo>
                  <a:cubicBezTo>
                    <a:pt x="387" y="213"/>
                    <a:pt x="391" y="215"/>
                    <a:pt x="392" y="213"/>
                  </a:cubicBezTo>
                  <a:cubicBezTo>
                    <a:pt x="394" y="203"/>
                    <a:pt x="393" y="193"/>
                    <a:pt x="388" y="185"/>
                  </a:cubicBezTo>
                  <a:cubicBezTo>
                    <a:pt x="385" y="172"/>
                    <a:pt x="389" y="183"/>
                    <a:pt x="363" y="179"/>
                  </a:cubicBezTo>
                  <a:cubicBezTo>
                    <a:pt x="361" y="179"/>
                    <a:pt x="360" y="176"/>
                    <a:pt x="358" y="175"/>
                  </a:cubicBezTo>
                  <a:cubicBezTo>
                    <a:pt x="355" y="170"/>
                    <a:pt x="353" y="172"/>
                    <a:pt x="350" y="167"/>
                  </a:cubicBezTo>
                  <a:cubicBezTo>
                    <a:pt x="347" y="157"/>
                    <a:pt x="349" y="144"/>
                    <a:pt x="340" y="137"/>
                  </a:cubicBezTo>
                  <a:cubicBezTo>
                    <a:pt x="339" y="133"/>
                    <a:pt x="336" y="133"/>
                    <a:pt x="332" y="132"/>
                  </a:cubicBezTo>
                  <a:cubicBezTo>
                    <a:pt x="329" y="128"/>
                    <a:pt x="324" y="126"/>
                    <a:pt x="319" y="125"/>
                  </a:cubicBezTo>
                  <a:cubicBezTo>
                    <a:pt x="315" y="112"/>
                    <a:pt x="313" y="92"/>
                    <a:pt x="324" y="84"/>
                  </a:cubicBezTo>
                  <a:cubicBezTo>
                    <a:pt x="325" y="81"/>
                    <a:pt x="327" y="75"/>
                    <a:pt x="327" y="75"/>
                  </a:cubicBezTo>
                  <a:cubicBezTo>
                    <a:pt x="327" y="71"/>
                    <a:pt x="332" y="24"/>
                    <a:pt x="316" y="20"/>
                  </a:cubicBezTo>
                  <a:cubicBezTo>
                    <a:pt x="303" y="0"/>
                    <a:pt x="308" y="9"/>
                    <a:pt x="278" y="6"/>
                  </a:cubicBezTo>
                  <a:cubicBezTo>
                    <a:pt x="268" y="4"/>
                    <a:pt x="267" y="3"/>
                    <a:pt x="253" y="1"/>
                  </a:cubicBezTo>
                  <a:close/>
                </a:path>
              </a:pathLst>
            </a:custGeom>
            <a:solidFill>
              <a:srgbClr val="FFFF00">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11" name="Freeform 7"/>
            <p:cNvSpPr>
              <a:spLocks/>
            </p:cNvSpPr>
            <p:nvPr/>
          </p:nvSpPr>
          <p:spPr bwMode="auto">
            <a:xfrm>
              <a:off x="757" y="2258"/>
              <a:ext cx="127" cy="261"/>
            </a:xfrm>
            <a:custGeom>
              <a:avLst/>
              <a:gdLst>
                <a:gd name="T0" fmla="*/ 27 w 127"/>
                <a:gd name="T1" fmla="*/ 0 h 261"/>
                <a:gd name="T2" fmla="*/ 35 w 127"/>
                <a:gd name="T3" fmla="*/ 31 h 261"/>
                <a:gd name="T4" fmla="*/ 39 w 127"/>
                <a:gd name="T5" fmla="*/ 40 h 261"/>
                <a:gd name="T6" fmla="*/ 41 w 127"/>
                <a:gd name="T7" fmla="*/ 52 h 261"/>
                <a:gd name="T8" fmla="*/ 54 w 127"/>
                <a:gd name="T9" fmla="*/ 57 h 261"/>
                <a:gd name="T10" fmla="*/ 61 w 127"/>
                <a:gd name="T11" fmla="*/ 73 h 261"/>
                <a:gd name="T12" fmla="*/ 70 w 127"/>
                <a:gd name="T13" fmla="*/ 76 h 261"/>
                <a:gd name="T14" fmla="*/ 72 w 127"/>
                <a:gd name="T15" fmla="*/ 108 h 261"/>
                <a:gd name="T16" fmla="*/ 82 w 127"/>
                <a:gd name="T17" fmla="*/ 112 h 261"/>
                <a:gd name="T18" fmla="*/ 83 w 127"/>
                <a:gd name="T19" fmla="*/ 115 h 261"/>
                <a:gd name="T20" fmla="*/ 87 w 127"/>
                <a:gd name="T21" fmla="*/ 118 h 261"/>
                <a:gd name="T22" fmla="*/ 94 w 127"/>
                <a:gd name="T23" fmla="*/ 145 h 261"/>
                <a:gd name="T24" fmla="*/ 100 w 127"/>
                <a:gd name="T25" fmla="*/ 172 h 261"/>
                <a:gd name="T26" fmla="*/ 99 w 127"/>
                <a:gd name="T27" fmla="*/ 246 h 261"/>
                <a:gd name="T28" fmla="*/ 3 w 127"/>
                <a:gd name="T29" fmla="*/ 246 h 261"/>
                <a:gd name="T30" fmla="*/ 0 w 127"/>
                <a:gd name="T31" fmla="*/ 255 h 261"/>
                <a:gd name="T32" fmla="*/ 52 w 127"/>
                <a:gd name="T33" fmla="*/ 255 h 261"/>
                <a:gd name="T34" fmla="*/ 124 w 127"/>
                <a:gd name="T35" fmla="*/ 261 h 261"/>
                <a:gd name="T36" fmla="*/ 117 w 127"/>
                <a:gd name="T37" fmla="*/ 226 h 261"/>
                <a:gd name="T38" fmla="*/ 108 w 127"/>
                <a:gd name="T39" fmla="*/ 158 h 261"/>
                <a:gd name="T40" fmla="*/ 91 w 127"/>
                <a:gd name="T41" fmla="*/ 127 h 261"/>
                <a:gd name="T42" fmla="*/ 88 w 127"/>
                <a:gd name="T43" fmla="*/ 116 h 261"/>
                <a:gd name="T44" fmla="*/ 67 w 127"/>
                <a:gd name="T45" fmla="*/ 63 h 261"/>
                <a:gd name="T46" fmla="*/ 57 w 127"/>
                <a:gd name="T47" fmla="*/ 54 h 261"/>
                <a:gd name="T48" fmla="*/ 48 w 127"/>
                <a:gd name="T49" fmla="*/ 39 h 261"/>
                <a:gd name="T50" fmla="*/ 42 w 127"/>
                <a:gd name="T51" fmla="*/ 24 h 261"/>
                <a:gd name="T52" fmla="*/ 30 w 127"/>
                <a:gd name="T53" fmla="*/ 10 h 2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261"/>
                <a:gd name="T83" fmla="*/ 127 w 127"/>
                <a:gd name="T84" fmla="*/ 261 h 2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261">
                  <a:moveTo>
                    <a:pt x="27" y="0"/>
                  </a:moveTo>
                  <a:cubicBezTo>
                    <a:pt x="27" y="9"/>
                    <a:pt x="23" y="29"/>
                    <a:pt x="35" y="31"/>
                  </a:cubicBezTo>
                  <a:cubicBezTo>
                    <a:pt x="37" y="38"/>
                    <a:pt x="36" y="35"/>
                    <a:pt x="39" y="40"/>
                  </a:cubicBezTo>
                  <a:cubicBezTo>
                    <a:pt x="39" y="44"/>
                    <a:pt x="38" y="49"/>
                    <a:pt x="41" y="52"/>
                  </a:cubicBezTo>
                  <a:cubicBezTo>
                    <a:pt x="44" y="55"/>
                    <a:pt x="54" y="57"/>
                    <a:pt x="54" y="57"/>
                  </a:cubicBezTo>
                  <a:cubicBezTo>
                    <a:pt x="55" y="59"/>
                    <a:pt x="61" y="73"/>
                    <a:pt x="61" y="73"/>
                  </a:cubicBezTo>
                  <a:cubicBezTo>
                    <a:pt x="64" y="75"/>
                    <a:pt x="70" y="76"/>
                    <a:pt x="70" y="76"/>
                  </a:cubicBezTo>
                  <a:cubicBezTo>
                    <a:pt x="76" y="85"/>
                    <a:pt x="68" y="97"/>
                    <a:pt x="72" y="108"/>
                  </a:cubicBezTo>
                  <a:cubicBezTo>
                    <a:pt x="73" y="111"/>
                    <a:pt x="79" y="110"/>
                    <a:pt x="82" y="112"/>
                  </a:cubicBezTo>
                  <a:cubicBezTo>
                    <a:pt x="82" y="113"/>
                    <a:pt x="82" y="114"/>
                    <a:pt x="83" y="115"/>
                  </a:cubicBezTo>
                  <a:cubicBezTo>
                    <a:pt x="84" y="116"/>
                    <a:pt x="86" y="117"/>
                    <a:pt x="87" y="118"/>
                  </a:cubicBezTo>
                  <a:cubicBezTo>
                    <a:pt x="89" y="121"/>
                    <a:pt x="92" y="138"/>
                    <a:pt x="94" y="145"/>
                  </a:cubicBezTo>
                  <a:cubicBezTo>
                    <a:pt x="94" y="153"/>
                    <a:pt x="92" y="167"/>
                    <a:pt x="100" y="172"/>
                  </a:cubicBezTo>
                  <a:cubicBezTo>
                    <a:pt x="105" y="191"/>
                    <a:pt x="100" y="226"/>
                    <a:pt x="99" y="246"/>
                  </a:cubicBezTo>
                  <a:cubicBezTo>
                    <a:pt x="67" y="244"/>
                    <a:pt x="36" y="241"/>
                    <a:pt x="3" y="246"/>
                  </a:cubicBezTo>
                  <a:cubicBezTo>
                    <a:pt x="0" y="246"/>
                    <a:pt x="0" y="255"/>
                    <a:pt x="0" y="255"/>
                  </a:cubicBezTo>
                  <a:cubicBezTo>
                    <a:pt x="17" y="258"/>
                    <a:pt x="52" y="255"/>
                    <a:pt x="52" y="255"/>
                  </a:cubicBezTo>
                  <a:cubicBezTo>
                    <a:pt x="105" y="256"/>
                    <a:pt x="94" y="257"/>
                    <a:pt x="124" y="261"/>
                  </a:cubicBezTo>
                  <a:cubicBezTo>
                    <a:pt x="127" y="252"/>
                    <a:pt x="126" y="232"/>
                    <a:pt x="117" y="226"/>
                  </a:cubicBezTo>
                  <a:cubicBezTo>
                    <a:pt x="110" y="216"/>
                    <a:pt x="124" y="169"/>
                    <a:pt x="108" y="158"/>
                  </a:cubicBezTo>
                  <a:cubicBezTo>
                    <a:pt x="107" y="154"/>
                    <a:pt x="94" y="130"/>
                    <a:pt x="91" y="127"/>
                  </a:cubicBezTo>
                  <a:cubicBezTo>
                    <a:pt x="88" y="119"/>
                    <a:pt x="89" y="123"/>
                    <a:pt x="88" y="116"/>
                  </a:cubicBezTo>
                  <a:cubicBezTo>
                    <a:pt x="87" y="107"/>
                    <a:pt x="77" y="66"/>
                    <a:pt x="67" y="63"/>
                  </a:cubicBezTo>
                  <a:cubicBezTo>
                    <a:pt x="62" y="56"/>
                    <a:pt x="63" y="58"/>
                    <a:pt x="57" y="54"/>
                  </a:cubicBezTo>
                  <a:cubicBezTo>
                    <a:pt x="54" y="49"/>
                    <a:pt x="52" y="43"/>
                    <a:pt x="48" y="39"/>
                  </a:cubicBezTo>
                  <a:cubicBezTo>
                    <a:pt x="47" y="34"/>
                    <a:pt x="47" y="27"/>
                    <a:pt x="42" y="24"/>
                  </a:cubicBezTo>
                  <a:cubicBezTo>
                    <a:pt x="41" y="17"/>
                    <a:pt x="39" y="10"/>
                    <a:pt x="30" y="10"/>
                  </a:cubicBezTo>
                </a:path>
              </a:pathLst>
            </a:custGeom>
            <a:solidFill>
              <a:srgbClr val="FF0000">
                <a:alpha val="5607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12" name="Freeform 8"/>
            <p:cNvSpPr>
              <a:spLocks/>
            </p:cNvSpPr>
            <p:nvPr/>
          </p:nvSpPr>
          <p:spPr bwMode="auto">
            <a:xfrm>
              <a:off x="336" y="1824"/>
              <a:ext cx="197" cy="431"/>
            </a:xfrm>
            <a:custGeom>
              <a:avLst/>
              <a:gdLst>
                <a:gd name="T0" fmla="*/ 89 w 197"/>
                <a:gd name="T1" fmla="*/ 266 h 431"/>
                <a:gd name="T2" fmla="*/ 100 w 197"/>
                <a:gd name="T3" fmla="*/ 321 h 431"/>
                <a:gd name="T4" fmla="*/ 102 w 197"/>
                <a:gd name="T5" fmla="*/ 387 h 431"/>
                <a:gd name="T6" fmla="*/ 109 w 197"/>
                <a:gd name="T7" fmla="*/ 422 h 431"/>
                <a:gd name="T8" fmla="*/ 122 w 197"/>
                <a:gd name="T9" fmla="*/ 358 h 431"/>
                <a:gd name="T10" fmla="*/ 137 w 197"/>
                <a:gd name="T11" fmla="*/ 362 h 431"/>
                <a:gd name="T12" fmla="*/ 146 w 197"/>
                <a:gd name="T13" fmla="*/ 380 h 431"/>
                <a:gd name="T14" fmla="*/ 150 w 197"/>
                <a:gd name="T15" fmla="*/ 398 h 431"/>
                <a:gd name="T16" fmla="*/ 157 w 197"/>
                <a:gd name="T17" fmla="*/ 428 h 431"/>
                <a:gd name="T18" fmla="*/ 168 w 197"/>
                <a:gd name="T19" fmla="*/ 431 h 431"/>
                <a:gd name="T20" fmla="*/ 179 w 197"/>
                <a:gd name="T21" fmla="*/ 373 h 431"/>
                <a:gd name="T22" fmla="*/ 170 w 197"/>
                <a:gd name="T23" fmla="*/ 236 h 431"/>
                <a:gd name="T24" fmla="*/ 167 w 197"/>
                <a:gd name="T25" fmla="*/ 218 h 431"/>
                <a:gd name="T26" fmla="*/ 164 w 197"/>
                <a:gd name="T27" fmla="*/ 209 h 431"/>
                <a:gd name="T28" fmla="*/ 158 w 197"/>
                <a:gd name="T29" fmla="*/ 161 h 431"/>
                <a:gd name="T30" fmla="*/ 140 w 197"/>
                <a:gd name="T31" fmla="*/ 100 h 431"/>
                <a:gd name="T32" fmla="*/ 133 w 197"/>
                <a:gd name="T33" fmla="*/ 74 h 431"/>
                <a:gd name="T34" fmla="*/ 127 w 197"/>
                <a:gd name="T35" fmla="*/ 55 h 431"/>
                <a:gd name="T36" fmla="*/ 118 w 197"/>
                <a:gd name="T37" fmla="*/ 22 h 431"/>
                <a:gd name="T38" fmla="*/ 113 w 197"/>
                <a:gd name="T39" fmla="*/ 23 h 431"/>
                <a:gd name="T40" fmla="*/ 112 w 197"/>
                <a:gd name="T41" fmla="*/ 31 h 431"/>
                <a:gd name="T42" fmla="*/ 96 w 197"/>
                <a:gd name="T43" fmla="*/ 28 h 431"/>
                <a:gd name="T44" fmla="*/ 95 w 197"/>
                <a:gd name="T45" fmla="*/ 5 h 431"/>
                <a:gd name="T46" fmla="*/ 77 w 197"/>
                <a:gd name="T47" fmla="*/ 4 h 431"/>
                <a:gd name="T48" fmla="*/ 14 w 197"/>
                <a:gd name="T49" fmla="*/ 5 h 431"/>
                <a:gd name="T50" fmla="*/ 8 w 197"/>
                <a:gd name="T51" fmla="*/ 19 h 431"/>
                <a:gd name="T52" fmla="*/ 16 w 197"/>
                <a:gd name="T53" fmla="*/ 21 h 431"/>
                <a:gd name="T54" fmla="*/ 22 w 197"/>
                <a:gd name="T55" fmla="*/ 39 h 431"/>
                <a:gd name="T56" fmla="*/ 28 w 197"/>
                <a:gd name="T57" fmla="*/ 59 h 431"/>
                <a:gd name="T58" fmla="*/ 36 w 197"/>
                <a:gd name="T59" fmla="*/ 70 h 431"/>
                <a:gd name="T60" fmla="*/ 46 w 197"/>
                <a:gd name="T61" fmla="*/ 147 h 431"/>
                <a:gd name="T62" fmla="*/ 53 w 197"/>
                <a:gd name="T63" fmla="*/ 158 h 431"/>
                <a:gd name="T64" fmla="*/ 59 w 197"/>
                <a:gd name="T65" fmla="*/ 175 h 431"/>
                <a:gd name="T66" fmla="*/ 59 w 197"/>
                <a:gd name="T67" fmla="*/ 195 h 4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
                <a:gd name="T103" fmla="*/ 0 h 431"/>
                <a:gd name="T104" fmla="*/ 197 w 197"/>
                <a:gd name="T105" fmla="*/ 431 h 4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 h="431">
                  <a:moveTo>
                    <a:pt x="89" y="266"/>
                  </a:moveTo>
                  <a:cubicBezTo>
                    <a:pt x="90" y="281"/>
                    <a:pt x="83" y="312"/>
                    <a:pt x="100" y="321"/>
                  </a:cubicBezTo>
                  <a:cubicBezTo>
                    <a:pt x="110" y="341"/>
                    <a:pt x="101" y="365"/>
                    <a:pt x="102" y="387"/>
                  </a:cubicBezTo>
                  <a:cubicBezTo>
                    <a:pt x="102" y="391"/>
                    <a:pt x="98" y="418"/>
                    <a:pt x="109" y="422"/>
                  </a:cubicBezTo>
                  <a:cubicBezTo>
                    <a:pt x="138" y="417"/>
                    <a:pt x="97" y="364"/>
                    <a:pt x="122" y="358"/>
                  </a:cubicBezTo>
                  <a:cubicBezTo>
                    <a:pt x="127" y="359"/>
                    <a:pt x="137" y="362"/>
                    <a:pt x="137" y="362"/>
                  </a:cubicBezTo>
                  <a:cubicBezTo>
                    <a:pt x="138" y="367"/>
                    <a:pt x="143" y="374"/>
                    <a:pt x="146" y="380"/>
                  </a:cubicBezTo>
                  <a:cubicBezTo>
                    <a:pt x="147" y="386"/>
                    <a:pt x="148" y="392"/>
                    <a:pt x="150" y="398"/>
                  </a:cubicBezTo>
                  <a:cubicBezTo>
                    <a:pt x="150" y="403"/>
                    <a:pt x="154" y="425"/>
                    <a:pt x="157" y="428"/>
                  </a:cubicBezTo>
                  <a:cubicBezTo>
                    <a:pt x="159" y="429"/>
                    <a:pt x="166" y="430"/>
                    <a:pt x="168" y="431"/>
                  </a:cubicBezTo>
                  <a:cubicBezTo>
                    <a:pt x="197" y="429"/>
                    <a:pt x="182" y="398"/>
                    <a:pt x="179" y="373"/>
                  </a:cubicBezTo>
                  <a:cubicBezTo>
                    <a:pt x="178" y="327"/>
                    <a:pt x="195" y="274"/>
                    <a:pt x="170" y="236"/>
                  </a:cubicBezTo>
                  <a:cubicBezTo>
                    <a:pt x="169" y="230"/>
                    <a:pt x="169" y="224"/>
                    <a:pt x="167" y="218"/>
                  </a:cubicBezTo>
                  <a:cubicBezTo>
                    <a:pt x="166" y="215"/>
                    <a:pt x="164" y="209"/>
                    <a:pt x="164" y="209"/>
                  </a:cubicBezTo>
                  <a:cubicBezTo>
                    <a:pt x="163" y="195"/>
                    <a:pt x="164" y="174"/>
                    <a:pt x="158" y="161"/>
                  </a:cubicBezTo>
                  <a:cubicBezTo>
                    <a:pt x="156" y="142"/>
                    <a:pt x="151" y="117"/>
                    <a:pt x="140" y="100"/>
                  </a:cubicBezTo>
                  <a:cubicBezTo>
                    <a:pt x="139" y="88"/>
                    <a:pt x="136" y="84"/>
                    <a:pt x="133" y="74"/>
                  </a:cubicBezTo>
                  <a:cubicBezTo>
                    <a:pt x="132" y="68"/>
                    <a:pt x="134" y="57"/>
                    <a:pt x="127" y="55"/>
                  </a:cubicBezTo>
                  <a:cubicBezTo>
                    <a:pt x="124" y="45"/>
                    <a:pt x="121" y="33"/>
                    <a:pt x="118" y="22"/>
                  </a:cubicBezTo>
                  <a:cubicBezTo>
                    <a:pt x="116" y="22"/>
                    <a:pt x="114" y="22"/>
                    <a:pt x="113" y="23"/>
                  </a:cubicBezTo>
                  <a:cubicBezTo>
                    <a:pt x="112" y="25"/>
                    <a:pt x="114" y="30"/>
                    <a:pt x="112" y="31"/>
                  </a:cubicBezTo>
                  <a:cubicBezTo>
                    <a:pt x="110" y="32"/>
                    <a:pt x="100" y="29"/>
                    <a:pt x="96" y="28"/>
                  </a:cubicBezTo>
                  <a:cubicBezTo>
                    <a:pt x="96" y="20"/>
                    <a:pt x="100" y="11"/>
                    <a:pt x="95" y="5"/>
                  </a:cubicBezTo>
                  <a:cubicBezTo>
                    <a:pt x="91" y="0"/>
                    <a:pt x="83" y="4"/>
                    <a:pt x="77" y="4"/>
                  </a:cubicBezTo>
                  <a:cubicBezTo>
                    <a:pt x="56" y="4"/>
                    <a:pt x="35" y="5"/>
                    <a:pt x="14" y="5"/>
                  </a:cubicBezTo>
                  <a:cubicBezTo>
                    <a:pt x="8" y="8"/>
                    <a:pt x="0" y="8"/>
                    <a:pt x="8" y="19"/>
                  </a:cubicBezTo>
                  <a:cubicBezTo>
                    <a:pt x="10" y="21"/>
                    <a:pt x="16" y="21"/>
                    <a:pt x="16" y="21"/>
                  </a:cubicBezTo>
                  <a:cubicBezTo>
                    <a:pt x="20" y="28"/>
                    <a:pt x="20" y="29"/>
                    <a:pt x="22" y="39"/>
                  </a:cubicBezTo>
                  <a:cubicBezTo>
                    <a:pt x="22" y="45"/>
                    <a:pt x="21" y="57"/>
                    <a:pt x="28" y="59"/>
                  </a:cubicBezTo>
                  <a:cubicBezTo>
                    <a:pt x="29" y="63"/>
                    <a:pt x="36" y="70"/>
                    <a:pt x="36" y="70"/>
                  </a:cubicBezTo>
                  <a:cubicBezTo>
                    <a:pt x="39" y="94"/>
                    <a:pt x="26" y="133"/>
                    <a:pt x="46" y="147"/>
                  </a:cubicBezTo>
                  <a:cubicBezTo>
                    <a:pt x="47" y="152"/>
                    <a:pt x="49" y="154"/>
                    <a:pt x="53" y="158"/>
                  </a:cubicBezTo>
                  <a:cubicBezTo>
                    <a:pt x="55" y="164"/>
                    <a:pt x="57" y="169"/>
                    <a:pt x="59" y="175"/>
                  </a:cubicBezTo>
                  <a:cubicBezTo>
                    <a:pt x="60" y="182"/>
                    <a:pt x="59" y="195"/>
                    <a:pt x="59" y="195"/>
                  </a:cubicBezTo>
                </a:path>
              </a:pathLst>
            </a:custGeom>
            <a:solidFill>
              <a:srgbClr val="FF0000">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13" name="Freeform 9"/>
            <p:cNvSpPr>
              <a:spLocks/>
            </p:cNvSpPr>
            <p:nvPr/>
          </p:nvSpPr>
          <p:spPr bwMode="auto">
            <a:xfrm>
              <a:off x="673" y="2052"/>
              <a:ext cx="24" cy="71"/>
            </a:xfrm>
            <a:custGeom>
              <a:avLst/>
              <a:gdLst>
                <a:gd name="T0" fmla="*/ 21 w 24"/>
                <a:gd name="T1" fmla="*/ 3 h 71"/>
                <a:gd name="T2" fmla="*/ 16 w 24"/>
                <a:gd name="T3" fmla="*/ 23 h 71"/>
                <a:gd name="T4" fmla="*/ 9 w 24"/>
                <a:gd name="T5" fmla="*/ 41 h 71"/>
                <a:gd name="T6" fmla="*/ 22 w 24"/>
                <a:gd name="T7" fmla="*/ 69 h 71"/>
                <a:gd name="T8" fmla="*/ 22 w 24"/>
                <a:gd name="T9" fmla="*/ 5 h 71"/>
                <a:gd name="T10" fmla="*/ 15 w 24"/>
                <a:gd name="T11" fmla="*/ 18 h 71"/>
                <a:gd name="T12" fmla="*/ 0 60000 65536"/>
                <a:gd name="T13" fmla="*/ 0 60000 65536"/>
                <a:gd name="T14" fmla="*/ 0 60000 65536"/>
                <a:gd name="T15" fmla="*/ 0 60000 65536"/>
                <a:gd name="T16" fmla="*/ 0 60000 65536"/>
                <a:gd name="T17" fmla="*/ 0 60000 65536"/>
                <a:gd name="T18" fmla="*/ 0 w 24"/>
                <a:gd name="T19" fmla="*/ 0 h 71"/>
                <a:gd name="T20" fmla="*/ 24 w 2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4" h="71">
                  <a:moveTo>
                    <a:pt x="21" y="3"/>
                  </a:moveTo>
                  <a:cubicBezTo>
                    <a:pt x="17" y="9"/>
                    <a:pt x="18" y="16"/>
                    <a:pt x="16" y="23"/>
                  </a:cubicBezTo>
                  <a:cubicBezTo>
                    <a:pt x="15" y="30"/>
                    <a:pt x="15" y="37"/>
                    <a:pt x="9" y="41"/>
                  </a:cubicBezTo>
                  <a:cubicBezTo>
                    <a:pt x="6" y="58"/>
                    <a:pt x="0" y="71"/>
                    <a:pt x="22" y="69"/>
                  </a:cubicBezTo>
                  <a:cubicBezTo>
                    <a:pt x="22" y="61"/>
                    <a:pt x="24" y="14"/>
                    <a:pt x="22" y="5"/>
                  </a:cubicBezTo>
                  <a:cubicBezTo>
                    <a:pt x="21" y="0"/>
                    <a:pt x="15" y="13"/>
                    <a:pt x="15" y="1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14" name="Freeform 10"/>
            <p:cNvSpPr>
              <a:spLocks/>
            </p:cNvSpPr>
            <p:nvPr/>
          </p:nvSpPr>
          <p:spPr bwMode="auto">
            <a:xfrm>
              <a:off x="331" y="1548"/>
              <a:ext cx="152" cy="324"/>
            </a:xfrm>
            <a:custGeom>
              <a:avLst/>
              <a:gdLst>
                <a:gd name="T0" fmla="*/ 149 w 152"/>
                <a:gd name="T1" fmla="*/ 0 h 324"/>
                <a:gd name="T2" fmla="*/ 142 w 152"/>
                <a:gd name="T3" fmla="*/ 34 h 324"/>
                <a:gd name="T4" fmla="*/ 125 w 152"/>
                <a:gd name="T5" fmla="*/ 84 h 324"/>
                <a:gd name="T6" fmla="*/ 114 w 152"/>
                <a:gd name="T7" fmla="*/ 131 h 324"/>
                <a:gd name="T8" fmla="*/ 100 w 152"/>
                <a:gd name="T9" fmla="*/ 168 h 324"/>
                <a:gd name="T10" fmla="*/ 111 w 152"/>
                <a:gd name="T11" fmla="*/ 242 h 324"/>
                <a:gd name="T12" fmla="*/ 99 w 152"/>
                <a:gd name="T13" fmla="*/ 302 h 324"/>
                <a:gd name="T14" fmla="*/ 60 w 152"/>
                <a:gd name="T15" fmla="*/ 317 h 324"/>
                <a:gd name="T16" fmla="*/ 16 w 152"/>
                <a:gd name="T17" fmla="*/ 322 h 324"/>
                <a:gd name="T18" fmla="*/ 15 w 152"/>
                <a:gd name="T19" fmla="*/ 315 h 324"/>
                <a:gd name="T20" fmla="*/ 41 w 152"/>
                <a:gd name="T21" fmla="*/ 303 h 324"/>
                <a:gd name="T22" fmla="*/ 51 w 152"/>
                <a:gd name="T23" fmla="*/ 296 h 324"/>
                <a:gd name="T24" fmla="*/ 69 w 152"/>
                <a:gd name="T25" fmla="*/ 264 h 324"/>
                <a:gd name="T26" fmla="*/ 75 w 152"/>
                <a:gd name="T27" fmla="*/ 260 h 324"/>
                <a:gd name="T28" fmla="*/ 88 w 152"/>
                <a:gd name="T29" fmla="*/ 234 h 324"/>
                <a:gd name="T30" fmla="*/ 93 w 152"/>
                <a:gd name="T31" fmla="*/ 225 h 324"/>
                <a:gd name="T32" fmla="*/ 96 w 152"/>
                <a:gd name="T33" fmla="*/ 161 h 324"/>
                <a:gd name="T34" fmla="*/ 102 w 152"/>
                <a:gd name="T35" fmla="*/ 138 h 324"/>
                <a:gd name="T36" fmla="*/ 105 w 152"/>
                <a:gd name="T37" fmla="*/ 129 h 324"/>
                <a:gd name="T38" fmla="*/ 106 w 152"/>
                <a:gd name="T39" fmla="*/ 95 h 324"/>
                <a:gd name="T40" fmla="*/ 111 w 152"/>
                <a:gd name="T41" fmla="*/ 81 h 324"/>
                <a:gd name="T42" fmla="*/ 112 w 152"/>
                <a:gd name="T43" fmla="*/ 78 h 3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324"/>
                <a:gd name="T68" fmla="*/ 152 w 152"/>
                <a:gd name="T69" fmla="*/ 324 h 3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324">
                  <a:moveTo>
                    <a:pt x="149" y="0"/>
                  </a:moveTo>
                  <a:cubicBezTo>
                    <a:pt x="149" y="9"/>
                    <a:pt x="152" y="27"/>
                    <a:pt x="142" y="34"/>
                  </a:cubicBezTo>
                  <a:cubicBezTo>
                    <a:pt x="138" y="51"/>
                    <a:pt x="128" y="66"/>
                    <a:pt x="125" y="84"/>
                  </a:cubicBezTo>
                  <a:cubicBezTo>
                    <a:pt x="124" y="97"/>
                    <a:pt x="127" y="122"/>
                    <a:pt x="114" y="131"/>
                  </a:cubicBezTo>
                  <a:cubicBezTo>
                    <a:pt x="106" y="142"/>
                    <a:pt x="107" y="157"/>
                    <a:pt x="100" y="168"/>
                  </a:cubicBezTo>
                  <a:cubicBezTo>
                    <a:pt x="101" y="191"/>
                    <a:pt x="100" y="220"/>
                    <a:pt x="111" y="242"/>
                  </a:cubicBezTo>
                  <a:cubicBezTo>
                    <a:pt x="114" y="260"/>
                    <a:pt x="118" y="293"/>
                    <a:pt x="99" y="302"/>
                  </a:cubicBezTo>
                  <a:cubicBezTo>
                    <a:pt x="87" y="319"/>
                    <a:pt x="85" y="316"/>
                    <a:pt x="60" y="317"/>
                  </a:cubicBezTo>
                  <a:cubicBezTo>
                    <a:pt x="45" y="320"/>
                    <a:pt x="33" y="321"/>
                    <a:pt x="16" y="322"/>
                  </a:cubicBezTo>
                  <a:cubicBezTo>
                    <a:pt x="0" y="324"/>
                    <a:pt x="10" y="322"/>
                    <a:pt x="15" y="315"/>
                  </a:cubicBezTo>
                  <a:cubicBezTo>
                    <a:pt x="18" y="300"/>
                    <a:pt x="23" y="304"/>
                    <a:pt x="41" y="303"/>
                  </a:cubicBezTo>
                  <a:cubicBezTo>
                    <a:pt x="45" y="300"/>
                    <a:pt x="48" y="300"/>
                    <a:pt x="51" y="296"/>
                  </a:cubicBezTo>
                  <a:cubicBezTo>
                    <a:pt x="52" y="277"/>
                    <a:pt x="53" y="272"/>
                    <a:pt x="69" y="264"/>
                  </a:cubicBezTo>
                  <a:cubicBezTo>
                    <a:pt x="75" y="255"/>
                    <a:pt x="66" y="267"/>
                    <a:pt x="75" y="260"/>
                  </a:cubicBezTo>
                  <a:cubicBezTo>
                    <a:pt x="83" y="254"/>
                    <a:pt x="75" y="242"/>
                    <a:pt x="88" y="234"/>
                  </a:cubicBezTo>
                  <a:cubicBezTo>
                    <a:pt x="89" y="231"/>
                    <a:pt x="93" y="225"/>
                    <a:pt x="93" y="225"/>
                  </a:cubicBezTo>
                  <a:cubicBezTo>
                    <a:pt x="94" y="209"/>
                    <a:pt x="91" y="175"/>
                    <a:pt x="96" y="161"/>
                  </a:cubicBezTo>
                  <a:cubicBezTo>
                    <a:pt x="97" y="148"/>
                    <a:pt x="99" y="148"/>
                    <a:pt x="102" y="138"/>
                  </a:cubicBezTo>
                  <a:cubicBezTo>
                    <a:pt x="103" y="135"/>
                    <a:pt x="105" y="129"/>
                    <a:pt x="105" y="129"/>
                  </a:cubicBezTo>
                  <a:cubicBezTo>
                    <a:pt x="105" y="118"/>
                    <a:pt x="105" y="106"/>
                    <a:pt x="106" y="95"/>
                  </a:cubicBezTo>
                  <a:cubicBezTo>
                    <a:pt x="106" y="90"/>
                    <a:pt x="109" y="85"/>
                    <a:pt x="111" y="81"/>
                  </a:cubicBezTo>
                  <a:cubicBezTo>
                    <a:pt x="111" y="80"/>
                    <a:pt x="112" y="78"/>
                    <a:pt x="112" y="78"/>
                  </a:cubicBezTo>
                </a:path>
              </a:pathLst>
            </a:custGeom>
            <a:solidFill>
              <a:srgbClr val="FF000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15" name="Freeform 11"/>
            <p:cNvSpPr>
              <a:spLocks/>
            </p:cNvSpPr>
            <p:nvPr/>
          </p:nvSpPr>
          <p:spPr bwMode="auto">
            <a:xfrm>
              <a:off x="3016" y="2460"/>
              <a:ext cx="278" cy="346"/>
            </a:xfrm>
            <a:custGeom>
              <a:avLst/>
              <a:gdLst>
                <a:gd name="T0" fmla="*/ 74 w 278"/>
                <a:gd name="T1" fmla="*/ 92 h 346"/>
                <a:gd name="T2" fmla="*/ 70 w 278"/>
                <a:gd name="T3" fmla="*/ 118 h 346"/>
                <a:gd name="T4" fmla="*/ 64 w 278"/>
                <a:gd name="T5" fmla="*/ 157 h 346"/>
                <a:gd name="T6" fmla="*/ 51 w 278"/>
                <a:gd name="T7" fmla="*/ 179 h 346"/>
                <a:gd name="T8" fmla="*/ 39 w 278"/>
                <a:gd name="T9" fmla="*/ 187 h 346"/>
                <a:gd name="T10" fmla="*/ 27 w 278"/>
                <a:gd name="T11" fmla="*/ 190 h 346"/>
                <a:gd name="T12" fmla="*/ 22 w 278"/>
                <a:gd name="T13" fmla="*/ 198 h 346"/>
                <a:gd name="T14" fmla="*/ 18 w 278"/>
                <a:gd name="T15" fmla="*/ 208 h 346"/>
                <a:gd name="T16" fmla="*/ 14 w 278"/>
                <a:gd name="T17" fmla="*/ 214 h 346"/>
                <a:gd name="T18" fmla="*/ 4 w 278"/>
                <a:gd name="T19" fmla="*/ 251 h 346"/>
                <a:gd name="T20" fmla="*/ 3 w 278"/>
                <a:gd name="T21" fmla="*/ 281 h 346"/>
                <a:gd name="T22" fmla="*/ 12 w 278"/>
                <a:gd name="T23" fmla="*/ 305 h 346"/>
                <a:gd name="T24" fmla="*/ 18 w 278"/>
                <a:gd name="T25" fmla="*/ 308 h 346"/>
                <a:gd name="T26" fmla="*/ 25 w 278"/>
                <a:gd name="T27" fmla="*/ 318 h 346"/>
                <a:gd name="T28" fmla="*/ 61 w 278"/>
                <a:gd name="T29" fmla="*/ 332 h 346"/>
                <a:gd name="T30" fmla="*/ 97 w 278"/>
                <a:gd name="T31" fmla="*/ 337 h 346"/>
                <a:gd name="T32" fmla="*/ 111 w 278"/>
                <a:gd name="T33" fmla="*/ 326 h 346"/>
                <a:gd name="T34" fmla="*/ 117 w 278"/>
                <a:gd name="T35" fmla="*/ 324 h 346"/>
                <a:gd name="T36" fmla="*/ 135 w 278"/>
                <a:gd name="T37" fmla="*/ 313 h 346"/>
                <a:gd name="T38" fmla="*/ 141 w 278"/>
                <a:gd name="T39" fmla="*/ 311 h 346"/>
                <a:gd name="T40" fmla="*/ 150 w 278"/>
                <a:gd name="T41" fmla="*/ 305 h 346"/>
                <a:gd name="T42" fmla="*/ 157 w 278"/>
                <a:gd name="T43" fmla="*/ 298 h 346"/>
                <a:gd name="T44" fmla="*/ 168 w 278"/>
                <a:gd name="T45" fmla="*/ 289 h 346"/>
                <a:gd name="T46" fmla="*/ 177 w 278"/>
                <a:gd name="T47" fmla="*/ 282 h 346"/>
                <a:gd name="T48" fmla="*/ 187 w 278"/>
                <a:gd name="T49" fmla="*/ 270 h 346"/>
                <a:gd name="T50" fmla="*/ 204 w 278"/>
                <a:gd name="T51" fmla="*/ 251 h 346"/>
                <a:gd name="T52" fmla="*/ 216 w 278"/>
                <a:gd name="T53" fmla="*/ 244 h 346"/>
                <a:gd name="T54" fmla="*/ 228 w 278"/>
                <a:gd name="T55" fmla="*/ 227 h 346"/>
                <a:gd name="T56" fmla="*/ 234 w 278"/>
                <a:gd name="T57" fmla="*/ 215 h 346"/>
                <a:gd name="T58" fmla="*/ 237 w 278"/>
                <a:gd name="T59" fmla="*/ 205 h 346"/>
                <a:gd name="T60" fmla="*/ 241 w 278"/>
                <a:gd name="T61" fmla="*/ 181 h 346"/>
                <a:gd name="T62" fmla="*/ 246 w 278"/>
                <a:gd name="T63" fmla="*/ 161 h 346"/>
                <a:gd name="T64" fmla="*/ 252 w 278"/>
                <a:gd name="T65" fmla="*/ 137 h 346"/>
                <a:gd name="T66" fmla="*/ 256 w 278"/>
                <a:gd name="T67" fmla="*/ 125 h 346"/>
                <a:gd name="T68" fmla="*/ 259 w 278"/>
                <a:gd name="T69" fmla="*/ 115 h 346"/>
                <a:gd name="T70" fmla="*/ 265 w 278"/>
                <a:gd name="T71" fmla="*/ 113 h 346"/>
                <a:gd name="T72" fmla="*/ 268 w 278"/>
                <a:gd name="T73" fmla="*/ 98 h 346"/>
                <a:gd name="T74" fmla="*/ 262 w 278"/>
                <a:gd name="T75" fmla="*/ 49 h 346"/>
                <a:gd name="T76" fmla="*/ 256 w 278"/>
                <a:gd name="T77" fmla="*/ 31 h 346"/>
                <a:gd name="T78" fmla="*/ 249 w 278"/>
                <a:gd name="T79" fmla="*/ 23 h 346"/>
                <a:gd name="T80" fmla="*/ 238 w 278"/>
                <a:gd name="T81" fmla="*/ 16 h 346"/>
                <a:gd name="T82" fmla="*/ 217 w 278"/>
                <a:gd name="T83" fmla="*/ 5 h 346"/>
                <a:gd name="T84" fmla="*/ 180 w 278"/>
                <a:gd name="T85" fmla="*/ 0 h 346"/>
                <a:gd name="T86" fmla="*/ 152 w 278"/>
                <a:gd name="T87" fmla="*/ 1 h 346"/>
                <a:gd name="T88" fmla="*/ 144 w 278"/>
                <a:gd name="T89" fmla="*/ 5 h 346"/>
                <a:gd name="T90" fmla="*/ 129 w 278"/>
                <a:gd name="T91" fmla="*/ 13 h 346"/>
                <a:gd name="T92" fmla="*/ 112 w 278"/>
                <a:gd name="T93" fmla="*/ 35 h 346"/>
                <a:gd name="T94" fmla="*/ 94 w 278"/>
                <a:gd name="T95" fmla="*/ 74 h 346"/>
                <a:gd name="T96" fmla="*/ 87 w 278"/>
                <a:gd name="T97" fmla="*/ 84 h 346"/>
                <a:gd name="T98" fmla="*/ 76 w 278"/>
                <a:gd name="T99" fmla="*/ 92 h 346"/>
                <a:gd name="T100" fmla="*/ 70 w 278"/>
                <a:gd name="T101" fmla="*/ 101 h 346"/>
                <a:gd name="T102" fmla="*/ 64 w 278"/>
                <a:gd name="T103" fmla="*/ 157 h 3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8"/>
                <a:gd name="T157" fmla="*/ 0 h 346"/>
                <a:gd name="T158" fmla="*/ 278 w 278"/>
                <a:gd name="T159" fmla="*/ 346 h 3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8" h="346">
                  <a:moveTo>
                    <a:pt x="74" y="92"/>
                  </a:moveTo>
                  <a:cubicBezTo>
                    <a:pt x="73" y="107"/>
                    <a:pt x="74" y="108"/>
                    <a:pt x="70" y="118"/>
                  </a:cubicBezTo>
                  <a:cubicBezTo>
                    <a:pt x="69" y="129"/>
                    <a:pt x="71" y="147"/>
                    <a:pt x="64" y="157"/>
                  </a:cubicBezTo>
                  <a:cubicBezTo>
                    <a:pt x="63" y="163"/>
                    <a:pt x="57" y="177"/>
                    <a:pt x="51" y="179"/>
                  </a:cubicBezTo>
                  <a:cubicBezTo>
                    <a:pt x="47" y="185"/>
                    <a:pt x="47" y="185"/>
                    <a:pt x="39" y="187"/>
                  </a:cubicBezTo>
                  <a:cubicBezTo>
                    <a:pt x="34" y="185"/>
                    <a:pt x="31" y="187"/>
                    <a:pt x="27" y="190"/>
                  </a:cubicBezTo>
                  <a:cubicBezTo>
                    <a:pt x="25" y="197"/>
                    <a:pt x="27" y="195"/>
                    <a:pt x="22" y="198"/>
                  </a:cubicBezTo>
                  <a:cubicBezTo>
                    <a:pt x="20" y="201"/>
                    <a:pt x="20" y="205"/>
                    <a:pt x="18" y="208"/>
                  </a:cubicBezTo>
                  <a:cubicBezTo>
                    <a:pt x="17" y="210"/>
                    <a:pt x="14" y="214"/>
                    <a:pt x="14" y="214"/>
                  </a:cubicBezTo>
                  <a:cubicBezTo>
                    <a:pt x="13" y="226"/>
                    <a:pt x="11" y="241"/>
                    <a:pt x="4" y="251"/>
                  </a:cubicBezTo>
                  <a:cubicBezTo>
                    <a:pt x="4" y="261"/>
                    <a:pt x="6" y="272"/>
                    <a:pt x="3" y="281"/>
                  </a:cubicBezTo>
                  <a:cubicBezTo>
                    <a:pt x="4" y="294"/>
                    <a:pt x="0" y="303"/>
                    <a:pt x="12" y="305"/>
                  </a:cubicBezTo>
                  <a:cubicBezTo>
                    <a:pt x="14" y="306"/>
                    <a:pt x="17" y="306"/>
                    <a:pt x="18" y="308"/>
                  </a:cubicBezTo>
                  <a:cubicBezTo>
                    <a:pt x="22" y="313"/>
                    <a:pt x="18" y="316"/>
                    <a:pt x="25" y="318"/>
                  </a:cubicBezTo>
                  <a:cubicBezTo>
                    <a:pt x="28" y="333"/>
                    <a:pt x="49" y="330"/>
                    <a:pt x="61" y="332"/>
                  </a:cubicBezTo>
                  <a:cubicBezTo>
                    <a:pt x="63" y="346"/>
                    <a:pt x="86" y="337"/>
                    <a:pt x="97" y="337"/>
                  </a:cubicBezTo>
                  <a:cubicBezTo>
                    <a:pt x="105" y="334"/>
                    <a:pt x="104" y="330"/>
                    <a:pt x="111" y="326"/>
                  </a:cubicBezTo>
                  <a:cubicBezTo>
                    <a:pt x="113" y="325"/>
                    <a:pt x="117" y="324"/>
                    <a:pt x="117" y="324"/>
                  </a:cubicBezTo>
                  <a:cubicBezTo>
                    <a:pt x="119" y="317"/>
                    <a:pt x="128" y="315"/>
                    <a:pt x="135" y="313"/>
                  </a:cubicBezTo>
                  <a:cubicBezTo>
                    <a:pt x="137" y="312"/>
                    <a:pt x="141" y="311"/>
                    <a:pt x="141" y="311"/>
                  </a:cubicBezTo>
                  <a:cubicBezTo>
                    <a:pt x="142" y="307"/>
                    <a:pt x="146" y="307"/>
                    <a:pt x="150" y="305"/>
                  </a:cubicBezTo>
                  <a:cubicBezTo>
                    <a:pt x="152" y="300"/>
                    <a:pt x="152" y="299"/>
                    <a:pt x="157" y="298"/>
                  </a:cubicBezTo>
                  <a:cubicBezTo>
                    <a:pt x="158" y="294"/>
                    <a:pt x="164" y="290"/>
                    <a:pt x="168" y="289"/>
                  </a:cubicBezTo>
                  <a:cubicBezTo>
                    <a:pt x="175" y="282"/>
                    <a:pt x="171" y="284"/>
                    <a:pt x="177" y="282"/>
                  </a:cubicBezTo>
                  <a:cubicBezTo>
                    <a:pt x="178" y="278"/>
                    <a:pt x="183" y="271"/>
                    <a:pt x="187" y="270"/>
                  </a:cubicBezTo>
                  <a:cubicBezTo>
                    <a:pt x="191" y="253"/>
                    <a:pt x="186" y="255"/>
                    <a:pt x="204" y="251"/>
                  </a:cubicBezTo>
                  <a:cubicBezTo>
                    <a:pt x="208" y="247"/>
                    <a:pt x="212" y="247"/>
                    <a:pt x="216" y="244"/>
                  </a:cubicBezTo>
                  <a:cubicBezTo>
                    <a:pt x="218" y="237"/>
                    <a:pt x="222" y="231"/>
                    <a:pt x="228" y="227"/>
                  </a:cubicBezTo>
                  <a:cubicBezTo>
                    <a:pt x="229" y="222"/>
                    <a:pt x="229" y="218"/>
                    <a:pt x="234" y="215"/>
                  </a:cubicBezTo>
                  <a:cubicBezTo>
                    <a:pt x="235" y="212"/>
                    <a:pt x="237" y="205"/>
                    <a:pt x="237" y="205"/>
                  </a:cubicBezTo>
                  <a:cubicBezTo>
                    <a:pt x="238" y="197"/>
                    <a:pt x="239" y="189"/>
                    <a:pt x="241" y="181"/>
                  </a:cubicBezTo>
                  <a:cubicBezTo>
                    <a:pt x="242" y="170"/>
                    <a:pt x="241" y="168"/>
                    <a:pt x="246" y="161"/>
                  </a:cubicBezTo>
                  <a:cubicBezTo>
                    <a:pt x="247" y="151"/>
                    <a:pt x="247" y="145"/>
                    <a:pt x="252" y="137"/>
                  </a:cubicBezTo>
                  <a:cubicBezTo>
                    <a:pt x="253" y="132"/>
                    <a:pt x="253" y="129"/>
                    <a:pt x="256" y="125"/>
                  </a:cubicBezTo>
                  <a:cubicBezTo>
                    <a:pt x="257" y="122"/>
                    <a:pt x="256" y="117"/>
                    <a:pt x="259" y="115"/>
                  </a:cubicBezTo>
                  <a:cubicBezTo>
                    <a:pt x="261" y="114"/>
                    <a:pt x="265" y="113"/>
                    <a:pt x="265" y="113"/>
                  </a:cubicBezTo>
                  <a:cubicBezTo>
                    <a:pt x="268" y="104"/>
                    <a:pt x="267" y="109"/>
                    <a:pt x="268" y="98"/>
                  </a:cubicBezTo>
                  <a:cubicBezTo>
                    <a:pt x="268" y="82"/>
                    <a:pt x="278" y="53"/>
                    <a:pt x="262" y="49"/>
                  </a:cubicBezTo>
                  <a:cubicBezTo>
                    <a:pt x="261" y="41"/>
                    <a:pt x="264" y="33"/>
                    <a:pt x="256" y="31"/>
                  </a:cubicBezTo>
                  <a:cubicBezTo>
                    <a:pt x="255" y="27"/>
                    <a:pt x="253" y="25"/>
                    <a:pt x="249" y="23"/>
                  </a:cubicBezTo>
                  <a:cubicBezTo>
                    <a:pt x="248" y="19"/>
                    <a:pt x="238" y="16"/>
                    <a:pt x="238" y="16"/>
                  </a:cubicBezTo>
                  <a:cubicBezTo>
                    <a:pt x="232" y="7"/>
                    <a:pt x="228" y="6"/>
                    <a:pt x="217" y="5"/>
                  </a:cubicBezTo>
                  <a:cubicBezTo>
                    <a:pt x="201" y="0"/>
                    <a:pt x="211" y="1"/>
                    <a:pt x="180" y="0"/>
                  </a:cubicBezTo>
                  <a:cubicBezTo>
                    <a:pt x="171" y="0"/>
                    <a:pt x="161" y="0"/>
                    <a:pt x="152" y="1"/>
                  </a:cubicBezTo>
                  <a:cubicBezTo>
                    <a:pt x="149" y="1"/>
                    <a:pt x="147" y="5"/>
                    <a:pt x="144" y="5"/>
                  </a:cubicBezTo>
                  <a:cubicBezTo>
                    <a:pt x="137" y="7"/>
                    <a:pt x="135" y="9"/>
                    <a:pt x="129" y="13"/>
                  </a:cubicBezTo>
                  <a:cubicBezTo>
                    <a:pt x="127" y="23"/>
                    <a:pt x="122" y="32"/>
                    <a:pt x="112" y="35"/>
                  </a:cubicBezTo>
                  <a:cubicBezTo>
                    <a:pt x="104" y="43"/>
                    <a:pt x="103" y="71"/>
                    <a:pt x="94" y="74"/>
                  </a:cubicBezTo>
                  <a:cubicBezTo>
                    <a:pt x="93" y="78"/>
                    <a:pt x="91" y="83"/>
                    <a:pt x="87" y="84"/>
                  </a:cubicBezTo>
                  <a:cubicBezTo>
                    <a:pt x="85" y="88"/>
                    <a:pt x="76" y="92"/>
                    <a:pt x="76" y="92"/>
                  </a:cubicBezTo>
                  <a:cubicBezTo>
                    <a:pt x="74" y="95"/>
                    <a:pt x="70" y="101"/>
                    <a:pt x="70" y="101"/>
                  </a:cubicBezTo>
                  <a:cubicBezTo>
                    <a:pt x="69" y="109"/>
                    <a:pt x="70" y="154"/>
                    <a:pt x="64" y="157"/>
                  </a:cubicBezTo>
                </a:path>
              </a:pathLst>
            </a:custGeom>
            <a:solidFill>
              <a:srgbClr val="0066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16" name="Freeform 12"/>
            <p:cNvSpPr>
              <a:spLocks/>
            </p:cNvSpPr>
            <p:nvPr/>
          </p:nvSpPr>
          <p:spPr bwMode="auto">
            <a:xfrm>
              <a:off x="3055" y="2508"/>
              <a:ext cx="190" cy="252"/>
            </a:xfrm>
            <a:custGeom>
              <a:avLst/>
              <a:gdLst>
                <a:gd name="T0" fmla="*/ 117 w 190"/>
                <a:gd name="T1" fmla="*/ 181 h 252"/>
                <a:gd name="T2" fmla="*/ 103 w 190"/>
                <a:gd name="T3" fmla="*/ 186 h 252"/>
                <a:gd name="T4" fmla="*/ 88 w 190"/>
                <a:gd name="T5" fmla="*/ 205 h 252"/>
                <a:gd name="T6" fmla="*/ 79 w 190"/>
                <a:gd name="T7" fmla="*/ 215 h 252"/>
                <a:gd name="T8" fmla="*/ 61 w 190"/>
                <a:gd name="T9" fmla="*/ 229 h 252"/>
                <a:gd name="T10" fmla="*/ 54 w 190"/>
                <a:gd name="T11" fmla="*/ 242 h 252"/>
                <a:gd name="T12" fmla="*/ 17 w 190"/>
                <a:gd name="T13" fmla="*/ 238 h 252"/>
                <a:gd name="T14" fmla="*/ 13 w 190"/>
                <a:gd name="T15" fmla="*/ 232 h 252"/>
                <a:gd name="T16" fmla="*/ 6 w 190"/>
                <a:gd name="T17" fmla="*/ 224 h 252"/>
                <a:gd name="T18" fmla="*/ 15 w 190"/>
                <a:gd name="T19" fmla="*/ 190 h 252"/>
                <a:gd name="T20" fmla="*/ 23 w 190"/>
                <a:gd name="T21" fmla="*/ 170 h 252"/>
                <a:gd name="T22" fmla="*/ 42 w 190"/>
                <a:gd name="T23" fmla="*/ 158 h 252"/>
                <a:gd name="T24" fmla="*/ 51 w 190"/>
                <a:gd name="T25" fmla="*/ 151 h 252"/>
                <a:gd name="T26" fmla="*/ 58 w 190"/>
                <a:gd name="T27" fmla="*/ 144 h 252"/>
                <a:gd name="T28" fmla="*/ 72 w 190"/>
                <a:gd name="T29" fmla="*/ 130 h 252"/>
                <a:gd name="T30" fmla="*/ 78 w 190"/>
                <a:gd name="T31" fmla="*/ 119 h 252"/>
                <a:gd name="T32" fmla="*/ 87 w 190"/>
                <a:gd name="T33" fmla="*/ 55 h 252"/>
                <a:gd name="T34" fmla="*/ 94 w 190"/>
                <a:gd name="T35" fmla="*/ 52 h 252"/>
                <a:gd name="T36" fmla="*/ 100 w 190"/>
                <a:gd name="T37" fmla="*/ 44 h 252"/>
                <a:gd name="T38" fmla="*/ 111 w 190"/>
                <a:gd name="T39" fmla="*/ 29 h 252"/>
                <a:gd name="T40" fmla="*/ 117 w 190"/>
                <a:gd name="T41" fmla="*/ 18 h 252"/>
                <a:gd name="T42" fmla="*/ 147 w 190"/>
                <a:gd name="T43" fmla="*/ 6 h 252"/>
                <a:gd name="T44" fmla="*/ 175 w 190"/>
                <a:gd name="T45" fmla="*/ 7 h 252"/>
                <a:gd name="T46" fmla="*/ 169 w 190"/>
                <a:gd name="T47" fmla="*/ 78 h 252"/>
                <a:gd name="T48" fmla="*/ 163 w 190"/>
                <a:gd name="T49" fmla="*/ 86 h 252"/>
                <a:gd name="T50" fmla="*/ 159 w 190"/>
                <a:gd name="T51" fmla="*/ 95 h 252"/>
                <a:gd name="T52" fmla="*/ 151 w 190"/>
                <a:gd name="T53" fmla="*/ 157 h 252"/>
                <a:gd name="T54" fmla="*/ 142 w 190"/>
                <a:gd name="T55" fmla="*/ 169 h 252"/>
                <a:gd name="T56" fmla="*/ 127 w 190"/>
                <a:gd name="T57" fmla="*/ 175 h 252"/>
                <a:gd name="T58" fmla="*/ 117 w 190"/>
                <a:gd name="T59" fmla="*/ 181 h 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0"/>
                <a:gd name="T91" fmla="*/ 0 h 252"/>
                <a:gd name="T92" fmla="*/ 190 w 190"/>
                <a:gd name="T93" fmla="*/ 252 h 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0" h="252">
                  <a:moveTo>
                    <a:pt x="117" y="181"/>
                  </a:moveTo>
                  <a:cubicBezTo>
                    <a:pt x="112" y="182"/>
                    <a:pt x="103" y="186"/>
                    <a:pt x="103" y="186"/>
                  </a:cubicBezTo>
                  <a:cubicBezTo>
                    <a:pt x="98" y="196"/>
                    <a:pt x="99" y="201"/>
                    <a:pt x="88" y="205"/>
                  </a:cubicBezTo>
                  <a:cubicBezTo>
                    <a:pt x="84" y="209"/>
                    <a:pt x="84" y="213"/>
                    <a:pt x="79" y="215"/>
                  </a:cubicBezTo>
                  <a:cubicBezTo>
                    <a:pt x="74" y="220"/>
                    <a:pt x="68" y="227"/>
                    <a:pt x="61" y="229"/>
                  </a:cubicBezTo>
                  <a:cubicBezTo>
                    <a:pt x="59" y="234"/>
                    <a:pt x="59" y="240"/>
                    <a:pt x="54" y="242"/>
                  </a:cubicBezTo>
                  <a:cubicBezTo>
                    <a:pt x="25" y="241"/>
                    <a:pt x="21" y="252"/>
                    <a:pt x="17" y="238"/>
                  </a:cubicBezTo>
                  <a:cubicBezTo>
                    <a:pt x="15" y="233"/>
                    <a:pt x="17" y="235"/>
                    <a:pt x="13" y="232"/>
                  </a:cubicBezTo>
                  <a:cubicBezTo>
                    <a:pt x="12" y="229"/>
                    <a:pt x="6" y="224"/>
                    <a:pt x="6" y="224"/>
                  </a:cubicBezTo>
                  <a:cubicBezTo>
                    <a:pt x="2" y="211"/>
                    <a:pt x="0" y="192"/>
                    <a:pt x="15" y="190"/>
                  </a:cubicBezTo>
                  <a:cubicBezTo>
                    <a:pt x="17" y="185"/>
                    <a:pt x="18" y="173"/>
                    <a:pt x="23" y="170"/>
                  </a:cubicBezTo>
                  <a:cubicBezTo>
                    <a:pt x="29" y="167"/>
                    <a:pt x="37" y="163"/>
                    <a:pt x="42" y="158"/>
                  </a:cubicBezTo>
                  <a:cubicBezTo>
                    <a:pt x="49" y="151"/>
                    <a:pt x="45" y="153"/>
                    <a:pt x="51" y="151"/>
                  </a:cubicBezTo>
                  <a:cubicBezTo>
                    <a:pt x="56" y="144"/>
                    <a:pt x="53" y="146"/>
                    <a:pt x="58" y="144"/>
                  </a:cubicBezTo>
                  <a:cubicBezTo>
                    <a:pt x="63" y="134"/>
                    <a:pt x="63" y="136"/>
                    <a:pt x="72" y="130"/>
                  </a:cubicBezTo>
                  <a:cubicBezTo>
                    <a:pt x="73" y="126"/>
                    <a:pt x="78" y="119"/>
                    <a:pt x="78" y="119"/>
                  </a:cubicBezTo>
                  <a:cubicBezTo>
                    <a:pt x="78" y="97"/>
                    <a:pt x="66" y="60"/>
                    <a:pt x="87" y="55"/>
                  </a:cubicBezTo>
                  <a:cubicBezTo>
                    <a:pt x="89" y="54"/>
                    <a:pt x="92" y="54"/>
                    <a:pt x="94" y="52"/>
                  </a:cubicBezTo>
                  <a:cubicBezTo>
                    <a:pt x="96" y="50"/>
                    <a:pt x="97" y="46"/>
                    <a:pt x="100" y="44"/>
                  </a:cubicBezTo>
                  <a:cubicBezTo>
                    <a:pt x="102" y="37"/>
                    <a:pt x="103" y="32"/>
                    <a:pt x="111" y="29"/>
                  </a:cubicBezTo>
                  <a:cubicBezTo>
                    <a:pt x="113" y="23"/>
                    <a:pt x="112" y="21"/>
                    <a:pt x="117" y="18"/>
                  </a:cubicBezTo>
                  <a:cubicBezTo>
                    <a:pt x="121" y="9"/>
                    <a:pt x="138" y="8"/>
                    <a:pt x="147" y="6"/>
                  </a:cubicBezTo>
                  <a:cubicBezTo>
                    <a:pt x="155" y="0"/>
                    <a:pt x="166" y="5"/>
                    <a:pt x="175" y="7"/>
                  </a:cubicBezTo>
                  <a:cubicBezTo>
                    <a:pt x="175" y="31"/>
                    <a:pt x="190" y="67"/>
                    <a:pt x="169" y="78"/>
                  </a:cubicBezTo>
                  <a:cubicBezTo>
                    <a:pt x="167" y="82"/>
                    <a:pt x="167" y="85"/>
                    <a:pt x="163" y="86"/>
                  </a:cubicBezTo>
                  <a:cubicBezTo>
                    <a:pt x="162" y="89"/>
                    <a:pt x="160" y="92"/>
                    <a:pt x="159" y="95"/>
                  </a:cubicBezTo>
                  <a:cubicBezTo>
                    <a:pt x="159" y="98"/>
                    <a:pt x="163" y="148"/>
                    <a:pt x="151" y="157"/>
                  </a:cubicBezTo>
                  <a:cubicBezTo>
                    <a:pt x="149" y="162"/>
                    <a:pt x="145" y="166"/>
                    <a:pt x="142" y="169"/>
                  </a:cubicBezTo>
                  <a:cubicBezTo>
                    <a:pt x="140" y="175"/>
                    <a:pt x="132" y="174"/>
                    <a:pt x="127" y="175"/>
                  </a:cubicBezTo>
                  <a:cubicBezTo>
                    <a:pt x="124" y="180"/>
                    <a:pt x="121" y="185"/>
                    <a:pt x="117" y="181"/>
                  </a:cubicBezTo>
                  <a:close/>
                </a:path>
              </a:pathLst>
            </a:custGeom>
            <a:solidFill>
              <a:srgbClr val="FFFF00">
                <a:alpha val="6588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17" name="Freeform 13"/>
            <p:cNvSpPr>
              <a:spLocks/>
            </p:cNvSpPr>
            <p:nvPr/>
          </p:nvSpPr>
          <p:spPr bwMode="auto">
            <a:xfrm>
              <a:off x="3071" y="2559"/>
              <a:ext cx="133" cy="176"/>
            </a:xfrm>
            <a:custGeom>
              <a:avLst/>
              <a:gdLst>
                <a:gd name="T0" fmla="*/ 61 w 133"/>
                <a:gd name="T1" fmla="*/ 134 h 176"/>
                <a:gd name="T2" fmla="*/ 51 w 133"/>
                <a:gd name="T3" fmla="*/ 141 h 176"/>
                <a:gd name="T4" fmla="*/ 45 w 133"/>
                <a:gd name="T5" fmla="*/ 154 h 176"/>
                <a:gd name="T6" fmla="*/ 38 w 133"/>
                <a:gd name="T7" fmla="*/ 161 h 176"/>
                <a:gd name="T8" fmla="*/ 32 w 133"/>
                <a:gd name="T9" fmla="*/ 167 h 176"/>
                <a:gd name="T10" fmla="*/ 17 w 133"/>
                <a:gd name="T11" fmla="*/ 176 h 176"/>
                <a:gd name="T12" fmla="*/ 15 w 133"/>
                <a:gd name="T13" fmla="*/ 155 h 176"/>
                <a:gd name="T14" fmla="*/ 21 w 133"/>
                <a:gd name="T15" fmla="*/ 152 h 176"/>
                <a:gd name="T16" fmla="*/ 41 w 133"/>
                <a:gd name="T17" fmla="*/ 140 h 176"/>
                <a:gd name="T18" fmla="*/ 47 w 133"/>
                <a:gd name="T19" fmla="*/ 128 h 176"/>
                <a:gd name="T20" fmla="*/ 57 w 133"/>
                <a:gd name="T21" fmla="*/ 118 h 176"/>
                <a:gd name="T22" fmla="*/ 65 w 133"/>
                <a:gd name="T23" fmla="*/ 116 h 176"/>
                <a:gd name="T24" fmla="*/ 74 w 133"/>
                <a:gd name="T25" fmla="*/ 111 h 176"/>
                <a:gd name="T26" fmla="*/ 86 w 133"/>
                <a:gd name="T27" fmla="*/ 89 h 176"/>
                <a:gd name="T28" fmla="*/ 90 w 133"/>
                <a:gd name="T29" fmla="*/ 22 h 176"/>
                <a:gd name="T30" fmla="*/ 105 w 133"/>
                <a:gd name="T31" fmla="*/ 3 h 176"/>
                <a:gd name="T32" fmla="*/ 133 w 133"/>
                <a:gd name="T33" fmla="*/ 2 h 176"/>
                <a:gd name="T34" fmla="*/ 126 w 133"/>
                <a:gd name="T35" fmla="*/ 9 h 176"/>
                <a:gd name="T36" fmla="*/ 116 w 133"/>
                <a:gd name="T37" fmla="*/ 37 h 176"/>
                <a:gd name="T38" fmla="*/ 113 w 133"/>
                <a:gd name="T39" fmla="*/ 94 h 176"/>
                <a:gd name="T40" fmla="*/ 99 w 133"/>
                <a:gd name="T41" fmla="*/ 107 h 176"/>
                <a:gd name="T42" fmla="*/ 85 w 133"/>
                <a:gd name="T43" fmla="*/ 117 h 176"/>
                <a:gd name="T44" fmla="*/ 75 w 133"/>
                <a:gd name="T45" fmla="*/ 124 h 176"/>
                <a:gd name="T46" fmla="*/ 67 w 133"/>
                <a:gd name="T47" fmla="*/ 131 h 176"/>
                <a:gd name="T48" fmla="*/ 61 w 133"/>
                <a:gd name="T49" fmla="*/ 134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176"/>
                <a:gd name="T77" fmla="*/ 133 w 133"/>
                <a:gd name="T78" fmla="*/ 176 h 1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176">
                  <a:moveTo>
                    <a:pt x="61" y="134"/>
                  </a:moveTo>
                  <a:cubicBezTo>
                    <a:pt x="58" y="143"/>
                    <a:pt x="61" y="140"/>
                    <a:pt x="51" y="141"/>
                  </a:cubicBezTo>
                  <a:cubicBezTo>
                    <a:pt x="50" y="147"/>
                    <a:pt x="50" y="151"/>
                    <a:pt x="45" y="154"/>
                  </a:cubicBezTo>
                  <a:cubicBezTo>
                    <a:pt x="43" y="161"/>
                    <a:pt x="46" y="153"/>
                    <a:pt x="38" y="161"/>
                  </a:cubicBezTo>
                  <a:cubicBezTo>
                    <a:pt x="36" y="163"/>
                    <a:pt x="32" y="167"/>
                    <a:pt x="32" y="167"/>
                  </a:cubicBezTo>
                  <a:cubicBezTo>
                    <a:pt x="29" y="175"/>
                    <a:pt x="25" y="175"/>
                    <a:pt x="17" y="176"/>
                  </a:cubicBezTo>
                  <a:cubicBezTo>
                    <a:pt x="0" y="173"/>
                    <a:pt x="6" y="163"/>
                    <a:pt x="15" y="155"/>
                  </a:cubicBezTo>
                  <a:cubicBezTo>
                    <a:pt x="17" y="154"/>
                    <a:pt x="19" y="153"/>
                    <a:pt x="21" y="152"/>
                  </a:cubicBezTo>
                  <a:cubicBezTo>
                    <a:pt x="24" y="143"/>
                    <a:pt x="34" y="145"/>
                    <a:pt x="41" y="140"/>
                  </a:cubicBezTo>
                  <a:cubicBezTo>
                    <a:pt x="42" y="136"/>
                    <a:pt x="43" y="129"/>
                    <a:pt x="47" y="128"/>
                  </a:cubicBezTo>
                  <a:cubicBezTo>
                    <a:pt x="48" y="123"/>
                    <a:pt x="51" y="120"/>
                    <a:pt x="57" y="118"/>
                  </a:cubicBezTo>
                  <a:cubicBezTo>
                    <a:pt x="60" y="117"/>
                    <a:pt x="65" y="116"/>
                    <a:pt x="65" y="116"/>
                  </a:cubicBezTo>
                  <a:cubicBezTo>
                    <a:pt x="68" y="112"/>
                    <a:pt x="70" y="112"/>
                    <a:pt x="74" y="111"/>
                  </a:cubicBezTo>
                  <a:cubicBezTo>
                    <a:pt x="80" y="104"/>
                    <a:pt x="82" y="97"/>
                    <a:pt x="86" y="89"/>
                  </a:cubicBezTo>
                  <a:cubicBezTo>
                    <a:pt x="86" y="67"/>
                    <a:pt x="74" y="38"/>
                    <a:pt x="90" y="22"/>
                  </a:cubicBezTo>
                  <a:cubicBezTo>
                    <a:pt x="94" y="11"/>
                    <a:pt x="91" y="4"/>
                    <a:pt x="105" y="3"/>
                  </a:cubicBezTo>
                  <a:cubicBezTo>
                    <a:pt x="114" y="0"/>
                    <a:pt x="123" y="1"/>
                    <a:pt x="133" y="2"/>
                  </a:cubicBezTo>
                  <a:cubicBezTo>
                    <a:pt x="128" y="9"/>
                    <a:pt x="131" y="7"/>
                    <a:pt x="126" y="9"/>
                  </a:cubicBezTo>
                  <a:cubicBezTo>
                    <a:pt x="119" y="18"/>
                    <a:pt x="124" y="29"/>
                    <a:pt x="116" y="37"/>
                  </a:cubicBezTo>
                  <a:cubicBezTo>
                    <a:pt x="115" y="56"/>
                    <a:pt x="117" y="76"/>
                    <a:pt x="113" y="94"/>
                  </a:cubicBezTo>
                  <a:cubicBezTo>
                    <a:pt x="112" y="100"/>
                    <a:pt x="99" y="107"/>
                    <a:pt x="99" y="107"/>
                  </a:cubicBezTo>
                  <a:cubicBezTo>
                    <a:pt x="97" y="114"/>
                    <a:pt x="92" y="116"/>
                    <a:pt x="85" y="117"/>
                  </a:cubicBezTo>
                  <a:cubicBezTo>
                    <a:pt x="82" y="122"/>
                    <a:pt x="81" y="123"/>
                    <a:pt x="75" y="124"/>
                  </a:cubicBezTo>
                  <a:cubicBezTo>
                    <a:pt x="73" y="129"/>
                    <a:pt x="73" y="130"/>
                    <a:pt x="67" y="131"/>
                  </a:cubicBezTo>
                  <a:cubicBezTo>
                    <a:pt x="63" y="133"/>
                    <a:pt x="62" y="137"/>
                    <a:pt x="61" y="134"/>
                  </a:cubicBezTo>
                  <a:close/>
                </a:path>
              </a:pathLst>
            </a:custGeom>
            <a:solidFill>
              <a:srgbClr val="FF0000">
                <a:alpha val="8313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18" name="Freeform 14"/>
            <p:cNvSpPr>
              <a:spLocks/>
            </p:cNvSpPr>
            <p:nvPr/>
          </p:nvSpPr>
          <p:spPr bwMode="auto">
            <a:xfrm>
              <a:off x="3991" y="2806"/>
              <a:ext cx="87" cy="124"/>
            </a:xfrm>
            <a:custGeom>
              <a:avLst/>
              <a:gdLst>
                <a:gd name="T0" fmla="*/ 27 w 87"/>
                <a:gd name="T1" fmla="*/ 19 h 124"/>
                <a:gd name="T2" fmla="*/ 21 w 87"/>
                <a:gd name="T3" fmla="*/ 27 h 124"/>
                <a:gd name="T4" fmla="*/ 17 w 87"/>
                <a:gd name="T5" fmla="*/ 33 h 124"/>
                <a:gd name="T6" fmla="*/ 7 w 87"/>
                <a:gd name="T7" fmla="*/ 51 h 124"/>
                <a:gd name="T8" fmla="*/ 3 w 87"/>
                <a:gd name="T9" fmla="*/ 73 h 124"/>
                <a:gd name="T10" fmla="*/ 10 w 87"/>
                <a:gd name="T11" fmla="*/ 108 h 124"/>
                <a:gd name="T12" fmla="*/ 30 w 87"/>
                <a:gd name="T13" fmla="*/ 124 h 124"/>
                <a:gd name="T14" fmla="*/ 45 w 87"/>
                <a:gd name="T15" fmla="*/ 123 h 124"/>
                <a:gd name="T16" fmla="*/ 54 w 87"/>
                <a:gd name="T17" fmla="*/ 120 h 124"/>
                <a:gd name="T18" fmla="*/ 61 w 87"/>
                <a:gd name="T19" fmla="*/ 108 h 124"/>
                <a:gd name="T20" fmla="*/ 69 w 87"/>
                <a:gd name="T21" fmla="*/ 96 h 124"/>
                <a:gd name="T22" fmla="*/ 79 w 87"/>
                <a:gd name="T23" fmla="*/ 69 h 124"/>
                <a:gd name="T24" fmla="*/ 67 w 87"/>
                <a:gd name="T25" fmla="*/ 12 h 124"/>
                <a:gd name="T26" fmla="*/ 61 w 87"/>
                <a:gd name="T27" fmla="*/ 0 h 124"/>
                <a:gd name="T28" fmla="*/ 27 w 87"/>
                <a:gd name="T29" fmla="*/ 19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
                <a:gd name="T46" fmla="*/ 0 h 124"/>
                <a:gd name="T47" fmla="*/ 87 w 87"/>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 h="124">
                  <a:moveTo>
                    <a:pt x="27" y="19"/>
                  </a:moveTo>
                  <a:cubicBezTo>
                    <a:pt x="23" y="22"/>
                    <a:pt x="23" y="23"/>
                    <a:pt x="21" y="27"/>
                  </a:cubicBezTo>
                  <a:cubicBezTo>
                    <a:pt x="20" y="29"/>
                    <a:pt x="17" y="33"/>
                    <a:pt x="17" y="33"/>
                  </a:cubicBezTo>
                  <a:cubicBezTo>
                    <a:pt x="15" y="40"/>
                    <a:pt x="13" y="48"/>
                    <a:pt x="7" y="51"/>
                  </a:cubicBezTo>
                  <a:cubicBezTo>
                    <a:pt x="6" y="58"/>
                    <a:pt x="4" y="66"/>
                    <a:pt x="3" y="73"/>
                  </a:cubicBezTo>
                  <a:cubicBezTo>
                    <a:pt x="4" y="88"/>
                    <a:pt x="0" y="98"/>
                    <a:pt x="10" y="108"/>
                  </a:cubicBezTo>
                  <a:cubicBezTo>
                    <a:pt x="13" y="117"/>
                    <a:pt x="21" y="121"/>
                    <a:pt x="30" y="124"/>
                  </a:cubicBezTo>
                  <a:cubicBezTo>
                    <a:pt x="35" y="124"/>
                    <a:pt x="40" y="124"/>
                    <a:pt x="45" y="123"/>
                  </a:cubicBezTo>
                  <a:cubicBezTo>
                    <a:pt x="48" y="123"/>
                    <a:pt x="54" y="120"/>
                    <a:pt x="54" y="120"/>
                  </a:cubicBezTo>
                  <a:cubicBezTo>
                    <a:pt x="55" y="115"/>
                    <a:pt x="58" y="113"/>
                    <a:pt x="61" y="108"/>
                  </a:cubicBezTo>
                  <a:cubicBezTo>
                    <a:pt x="63" y="101"/>
                    <a:pt x="62" y="98"/>
                    <a:pt x="69" y="96"/>
                  </a:cubicBezTo>
                  <a:cubicBezTo>
                    <a:pt x="74" y="88"/>
                    <a:pt x="73" y="77"/>
                    <a:pt x="79" y="69"/>
                  </a:cubicBezTo>
                  <a:cubicBezTo>
                    <a:pt x="77" y="45"/>
                    <a:pt x="87" y="25"/>
                    <a:pt x="67" y="12"/>
                  </a:cubicBezTo>
                  <a:cubicBezTo>
                    <a:pt x="66" y="8"/>
                    <a:pt x="61" y="0"/>
                    <a:pt x="61" y="0"/>
                  </a:cubicBezTo>
                  <a:cubicBezTo>
                    <a:pt x="54" y="0"/>
                    <a:pt x="16" y="4"/>
                    <a:pt x="27" y="19"/>
                  </a:cubicBezTo>
                  <a:close/>
                </a:path>
              </a:pathLst>
            </a:custGeom>
            <a:solidFill>
              <a:srgbClr val="0066FF">
                <a:alpha val="5411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19" name="Freeform 15"/>
            <p:cNvSpPr>
              <a:spLocks/>
            </p:cNvSpPr>
            <p:nvPr/>
          </p:nvSpPr>
          <p:spPr bwMode="auto">
            <a:xfrm>
              <a:off x="1276" y="1216"/>
              <a:ext cx="112" cy="128"/>
            </a:xfrm>
            <a:custGeom>
              <a:avLst/>
              <a:gdLst>
                <a:gd name="T0" fmla="*/ 104 w 112"/>
                <a:gd name="T1" fmla="*/ 106 h 128"/>
                <a:gd name="T2" fmla="*/ 96 w 112"/>
                <a:gd name="T3" fmla="*/ 30 h 128"/>
                <a:gd name="T4" fmla="*/ 88 w 112"/>
                <a:gd name="T5" fmla="*/ 13 h 128"/>
                <a:gd name="T6" fmla="*/ 73 w 112"/>
                <a:gd name="T7" fmla="*/ 6 h 128"/>
                <a:gd name="T8" fmla="*/ 60 w 112"/>
                <a:gd name="T9" fmla="*/ 0 h 128"/>
                <a:gd name="T10" fmla="*/ 22 w 112"/>
                <a:gd name="T11" fmla="*/ 1 h 128"/>
                <a:gd name="T12" fmla="*/ 16 w 112"/>
                <a:gd name="T13" fmla="*/ 3 h 128"/>
                <a:gd name="T14" fmla="*/ 10 w 112"/>
                <a:gd name="T15" fmla="*/ 21 h 128"/>
                <a:gd name="T16" fmla="*/ 6 w 112"/>
                <a:gd name="T17" fmla="*/ 34 h 128"/>
                <a:gd name="T18" fmla="*/ 10 w 112"/>
                <a:gd name="T19" fmla="*/ 61 h 128"/>
                <a:gd name="T20" fmla="*/ 21 w 112"/>
                <a:gd name="T21" fmla="*/ 84 h 128"/>
                <a:gd name="T22" fmla="*/ 40 w 112"/>
                <a:gd name="T23" fmla="*/ 98 h 128"/>
                <a:gd name="T24" fmla="*/ 48 w 112"/>
                <a:gd name="T25" fmla="*/ 100 h 128"/>
                <a:gd name="T26" fmla="*/ 57 w 112"/>
                <a:gd name="T27" fmla="*/ 109 h 128"/>
                <a:gd name="T28" fmla="*/ 73 w 112"/>
                <a:gd name="T29" fmla="*/ 116 h 128"/>
                <a:gd name="T30" fmla="*/ 84 w 112"/>
                <a:gd name="T31" fmla="*/ 128 h 128"/>
                <a:gd name="T32" fmla="*/ 104 w 112"/>
                <a:gd name="T33" fmla="*/ 106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
                <a:gd name="T52" fmla="*/ 0 h 128"/>
                <a:gd name="T53" fmla="*/ 112 w 112"/>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 h="128">
                  <a:moveTo>
                    <a:pt x="104" y="106"/>
                  </a:moveTo>
                  <a:cubicBezTo>
                    <a:pt x="101" y="93"/>
                    <a:pt x="112" y="35"/>
                    <a:pt x="96" y="30"/>
                  </a:cubicBezTo>
                  <a:cubicBezTo>
                    <a:pt x="91" y="25"/>
                    <a:pt x="94" y="17"/>
                    <a:pt x="88" y="13"/>
                  </a:cubicBezTo>
                  <a:cubicBezTo>
                    <a:pt x="86" y="8"/>
                    <a:pt x="78" y="7"/>
                    <a:pt x="73" y="6"/>
                  </a:cubicBezTo>
                  <a:cubicBezTo>
                    <a:pt x="69" y="4"/>
                    <a:pt x="60" y="0"/>
                    <a:pt x="60" y="0"/>
                  </a:cubicBezTo>
                  <a:cubicBezTo>
                    <a:pt x="47" y="0"/>
                    <a:pt x="35" y="0"/>
                    <a:pt x="22" y="1"/>
                  </a:cubicBezTo>
                  <a:cubicBezTo>
                    <a:pt x="20" y="1"/>
                    <a:pt x="16" y="3"/>
                    <a:pt x="16" y="3"/>
                  </a:cubicBezTo>
                  <a:cubicBezTo>
                    <a:pt x="12" y="9"/>
                    <a:pt x="14" y="15"/>
                    <a:pt x="10" y="21"/>
                  </a:cubicBezTo>
                  <a:cubicBezTo>
                    <a:pt x="9" y="27"/>
                    <a:pt x="9" y="29"/>
                    <a:pt x="6" y="34"/>
                  </a:cubicBezTo>
                  <a:cubicBezTo>
                    <a:pt x="5" y="41"/>
                    <a:pt x="0" y="58"/>
                    <a:pt x="10" y="61"/>
                  </a:cubicBezTo>
                  <a:cubicBezTo>
                    <a:pt x="12" y="79"/>
                    <a:pt x="13" y="74"/>
                    <a:pt x="21" y="84"/>
                  </a:cubicBezTo>
                  <a:cubicBezTo>
                    <a:pt x="23" y="91"/>
                    <a:pt x="34" y="96"/>
                    <a:pt x="40" y="98"/>
                  </a:cubicBezTo>
                  <a:cubicBezTo>
                    <a:pt x="43" y="99"/>
                    <a:pt x="48" y="100"/>
                    <a:pt x="48" y="100"/>
                  </a:cubicBezTo>
                  <a:cubicBezTo>
                    <a:pt x="53" y="103"/>
                    <a:pt x="54" y="104"/>
                    <a:pt x="57" y="109"/>
                  </a:cubicBezTo>
                  <a:cubicBezTo>
                    <a:pt x="59" y="118"/>
                    <a:pt x="63" y="115"/>
                    <a:pt x="73" y="116"/>
                  </a:cubicBezTo>
                  <a:cubicBezTo>
                    <a:pt x="79" y="120"/>
                    <a:pt x="76" y="126"/>
                    <a:pt x="84" y="128"/>
                  </a:cubicBezTo>
                  <a:cubicBezTo>
                    <a:pt x="105" y="127"/>
                    <a:pt x="99" y="128"/>
                    <a:pt x="104" y="106"/>
                  </a:cubicBezTo>
                  <a:close/>
                </a:path>
              </a:pathLst>
            </a:custGeom>
            <a:solidFill>
              <a:srgbClr val="0066FF">
                <a:alpha val="5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20" name="Freeform 16"/>
            <p:cNvSpPr>
              <a:spLocks/>
            </p:cNvSpPr>
            <p:nvPr/>
          </p:nvSpPr>
          <p:spPr bwMode="auto">
            <a:xfrm>
              <a:off x="1164" y="1439"/>
              <a:ext cx="432" cy="801"/>
            </a:xfrm>
            <a:custGeom>
              <a:avLst/>
              <a:gdLst>
                <a:gd name="T0" fmla="*/ 412 w 432"/>
                <a:gd name="T1" fmla="*/ 211 h 801"/>
                <a:gd name="T2" fmla="*/ 385 w 432"/>
                <a:gd name="T3" fmla="*/ 319 h 801"/>
                <a:gd name="T4" fmla="*/ 359 w 432"/>
                <a:gd name="T5" fmla="*/ 391 h 801"/>
                <a:gd name="T6" fmla="*/ 329 w 432"/>
                <a:gd name="T7" fmla="*/ 471 h 801"/>
                <a:gd name="T8" fmla="*/ 298 w 432"/>
                <a:gd name="T9" fmla="*/ 535 h 801"/>
                <a:gd name="T10" fmla="*/ 258 w 432"/>
                <a:gd name="T11" fmla="*/ 559 h 801"/>
                <a:gd name="T12" fmla="*/ 234 w 432"/>
                <a:gd name="T13" fmla="*/ 641 h 801"/>
                <a:gd name="T14" fmla="*/ 222 w 432"/>
                <a:gd name="T15" fmla="*/ 705 h 801"/>
                <a:gd name="T16" fmla="*/ 230 w 432"/>
                <a:gd name="T17" fmla="*/ 727 h 801"/>
                <a:gd name="T18" fmla="*/ 228 w 432"/>
                <a:gd name="T19" fmla="*/ 783 h 801"/>
                <a:gd name="T20" fmla="*/ 190 w 432"/>
                <a:gd name="T21" fmla="*/ 791 h 801"/>
                <a:gd name="T22" fmla="*/ 154 w 432"/>
                <a:gd name="T23" fmla="*/ 659 h 801"/>
                <a:gd name="T24" fmla="*/ 127 w 432"/>
                <a:gd name="T25" fmla="*/ 548 h 801"/>
                <a:gd name="T26" fmla="*/ 137 w 432"/>
                <a:gd name="T27" fmla="*/ 475 h 801"/>
                <a:gd name="T28" fmla="*/ 207 w 432"/>
                <a:gd name="T29" fmla="*/ 454 h 801"/>
                <a:gd name="T30" fmla="*/ 228 w 432"/>
                <a:gd name="T31" fmla="*/ 374 h 801"/>
                <a:gd name="T32" fmla="*/ 254 w 432"/>
                <a:gd name="T33" fmla="*/ 348 h 801"/>
                <a:gd name="T34" fmla="*/ 278 w 432"/>
                <a:gd name="T35" fmla="*/ 316 h 801"/>
                <a:gd name="T36" fmla="*/ 286 w 432"/>
                <a:gd name="T37" fmla="*/ 310 h 801"/>
                <a:gd name="T38" fmla="*/ 297 w 432"/>
                <a:gd name="T39" fmla="*/ 279 h 801"/>
                <a:gd name="T40" fmla="*/ 255 w 432"/>
                <a:gd name="T41" fmla="*/ 238 h 801"/>
                <a:gd name="T42" fmla="*/ 204 w 432"/>
                <a:gd name="T43" fmla="*/ 220 h 801"/>
                <a:gd name="T44" fmla="*/ 175 w 432"/>
                <a:gd name="T45" fmla="*/ 230 h 801"/>
                <a:gd name="T46" fmla="*/ 145 w 432"/>
                <a:gd name="T47" fmla="*/ 260 h 801"/>
                <a:gd name="T48" fmla="*/ 118 w 432"/>
                <a:gd name="T49" fmla="*/ 255 h 801"/>
                <a:gd name="T50" fmla="*/ 98 w 432"/>
                <a:gd name="T51" fmla="*/ 251 h 801"/>
                <a:gd name="T52" fmla="*/ 38 w 432"/>
                <a:gd name="T53" fmla="*/ 227 h 801"/>
                <a:gd name="T54" fmla="*/ 18 w 432"/>
                <a:gd name="T55" fmla="*/ 203 h 801"/>
                <a:gd name="T56" fmla="*/ 20 w 432"/>
                <a:gd name="T57" fmla="*/ 150 h 801"/>
                <a:gd name="T58" fmla="*/ 130 w 432"/>
                <a:gd name="T59" fmla="*/ 139 h 801"/>
                <a:gd name="T60" fmla="*/ 150 w 432"/>
                <a:gd name="T61" fmla="*/ 161 h 801"/>
                <a:gd name="T62" fmla="*/ 193 w 432"/>
                <a:gd name="T63" fmla="*/ 153 h 801"/>
                <a:gd name="T64" fmla="*/ 228 w 432"/>
                <a:gd name="T65" fmla="*/ 131 h 801"/>
                <a:gd name="T66" fmla="*/ 236 w 432"/>
                <a:gd name="T67" fmla="*/ 126 h 801"/>
                <a:gd name="T68" fmla="*/ 254 w 432"/>
                <a:gd name="T69" fmla="*/ 111 h 801"/>
                <a:gd name="T70" fmla="*/ 284 w 432"/>
                <a:gd name="T71" fmla="*/ 47 h 801"/>
                <a:gd name="T72" fmla="*/ 300 w 432"/>
                <a:gd name="T73" fmla="*/ 14 h 801"/>
                <a:gd name="T74" fmla="*/ 353 w 432"/>
                <a:gd name="T75" fmla="*/ 11 h 801"/>
                <a:gd name="T76" fmla="*/ 377 w 432"/>
                <a:gd name="T77" fmla="*/ 111 h 801"/>
                <a:gd name="T78" fmla="*/ 390 w 432"/>
                <a:gd name="T79" fmla="*/ 151 h 801"/>
                <a:gd name="T80" fmla="*/ 420 w 432"/>
                <a:gd name="T81" fmla="*/ 209 h 801"/>
                <a:gd name="T82" fmla="*/ 404 w 432"/>
                <a:gd name="T83" fmla="*/ 287 h 801"/>
                <a:gd name="T84" fmla="*/ 386 w 432"/>
                <a:gd name="T85" fmla="*/ 329 h 8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2"/>
                <a:gd name="T130" fmla="*/ 0 h 801"/>
                <a:gd name="T131" fmla="*/ 432 w 432"/>
                <a:gd name="T132" fmla="*/ 801 h 8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2" h="801">
                  <a:moveTo>
                    <a:pt x="399" y="185"/>
                  </a:moveTo>
                  <a:cubicBezTo>
                    <a:pt x="403" y="195"/>
                    <a:pt x="404" y="203"/>
                    <a:pt x="412" y="211"/>
                  </a:cubicBezTo>
                  <a:cubicBezTo>
                    <a:pt x="411" y="259"/>
                    <a:pt x="417" y="265"/>
                    <a:pt x="402" y="295"/>
                  </a:cubicBezTo>
                  <a:cubicBezTo>
                    <a:pt x="401" y="302"/>
                    <a:pt x="390" y="312"/>
                    <a:pt x="385" y="319"/>
                  </a:cubicBezTo>
                  <a:cubicBezTo>
                    <a:pt x="383" y="331"/>
                    <a:pt x="383" y="343"/>
                    <a:pt x="372" y="350"/>
                  </a:cubicBezTo>
                  <a:cubicBezTo>
                    <a:pt x="367" y="364"/>
                    <a:pt x="364" y="377"/>
                    <a:pt x="359" y="391"/>
                  </a:cubicBezTo>
                  <a:cubicBezTo>
                    <a:pt x="357" y="404"/>
                    <a:pt x="352" y="415"/>
                    <a:pt x="346" y="427"/>
                  </a:cubicBezTo>
                  <a:cubicBezTo>
                    <a:pt x="343" y="442"/>
                    <a:pt x="338" y="458"/>
                    <a:pt x="329" y="471"/>
                  </a:cubicBezTo>
                  <a:cubicBezTo>
                    <a:pt x="327" y="484"/>
                    <a:pt x="327" y="493"/>
                    <a:pt x="319" y="503"/>
                  </a:cubicBezTo>
                  <a:cubicBezTo>
                    <a:pt x="316" y="524"/>
                    <a:pt x="320" y="533"/>
                    <a:pt x="298" y="535"/>
                  </a:cubicBezTo>
                  <a:cubicBezTo>
                    <a:pt x="292" y="538"/>
                    <a:pt x="285" y="539"/>
                    <a:pt x="279" y="542"/>
                  </a:cubicBezTo>
                  <a:cubicBezTo>
                    <a:pt x="274" y="550"/>
                    <a:pt x="267" y="557"/>
                    <a:pt x="258" y="559"/>
                  </a:cubicBezTo>
                  <a:cubicBezTo>
                    <a:pt x="249" y="563"/>
                    <a:pt x="246" y="570"/>
                    <a:pt x="242" y="579"/>
                  </a:cubicBezTo>
                  <a:cubicBezTo>
                    <a:pt x="241" y="600"/>
                    <a:pt x="242" y="621"/>
                    <a:pt x="234" y="641"/>
                  </a:cubicBezTo>
                  <a:cubicBezTo>
                    <a:pt x="233" y="659"/>
                    <a:pt x="237" y="662"/>
                    <a:pt x="226" y="670"/>
                  </a:cubicBezTo>
                  <a:cubicBezTo>
                    <a:pt x="224" y="682"/>
                    <a:pt x="224" y="694"/>
                    <a:pt x="222" y="705"/>
                  </a:cubicBezTo>
                  <a:cubicBezTo>
                    <a:pt x="221" y="709"/>
                    <a:pt x="218" y="715"/>
                    <a:pt x="218" y="715"/>
                  </a:cubicBezTo>
                  <a:cubicBezTo>
                    <a:pt x="220" y="726"/>
                    <a:pt x="220" y="725"/>
                    <a:pt x="230" y="727"/>
                  </a:cubicBezTo>
                  <a:cubicBezTo>
                    <a:pt x="231" y="733"/>
                    <a:pt x="232" y="738"/>
                    <a:pt x="236" y="743"/>
                  </a:cubicBezTo>
                  <a:cubicBezTo>
                    <a:pt x="235" y="752"/>
                    <a:pt x="239" y="776"/>
                    <a:pt x="228" y="783"/>
                  </a:cubicBezTo>
                  <a:cubicBezTo>
                    <a:pt x="223" y="789"/>
                    <a:pt x="217" y="793"/>
                    <a:pt x="212" y="799"/>
                  </a:cubicBezTo>
                  <a:cubicBezTo>
                    <a:pt x="204" y="798"/>
                    <a:pt x="192" y="801"/>
                    <a:pt x="190" y="791"/>
                  </a:cubicBezTo>
                  <a:cubicBezTo>
                    <a:pt x="187" y="746"/>
                    <a:pt x="197" y="760"/>
                    <a:pt x="166" y="756"/>
                  </a:cubicBezTo>
                  <a:cubicBezTo>
                    <a:pt x="164" y="723"/>
                    <a:pt x="169" y="689"/>
                    <a:pt x="154" y="659"/>
                  </a:cubicBezTo>
                  <a:cubicBezTo>
                    <a:pt x="153" y="652"/>
                    <a:pt x="144" y="642"/>
                    <a:pt x="137" y="639"/>
                  </a:cubicBezTo>
                  <a:cubicBezTo>
                    <a:pt x="124" y="614"/>
                    <a:pt x="138" y="577"/>
                    <a:pt x="127" y="548"/>
                  </a:cubicBezTo>
                  <a:cubicBezTo>
                    <a:pt x="128" y="531"/>
                    <a:pt x="128" y="514"/>
                    <a:pt x="129" y="497"/>
                  </a:cubicBezTo>
                  <a:cubicBezTo>
                    <a:pt x="129" y="488"/>
                    <a:pt x="127" y="477"/>
                    <a:pt x="137" y="475"/>
                  </a:cubicBezTo>
                  <a:cubicBezTo>
                    <a:pt x="138" y="469"/>
                    <a:pt x="144" y="463"/>
                    <a:pt x="150" y="462"/>
                  </a:cubicBezTo>
                  <a:cubicBezTo>
                    <a:pt x="165" y="451"/>
                    <a:pt x="188" y="458"/>
                    <a:pt x="207" y="454"/>
                  </a:cubicBezTo>
                  <a:cubicBezTo>
                    <a:pt x="209" y="431"/>
                    <a:pt x="204" y="430"/>
                    <a:pt x="218" y="420"/>
                  </a:cubicBezTo>
                  <a:cubicBezTo>
                    <a:pt x="219" y="410"/>
                    <a:pt x="215" y="382"/>
                    <a:pt x="228" y="374"/>
                  </a:cubicBezTo>
                  <a:cubicBezTo>
                    <a:pt x="234" y="364"/>
                    <a:pt x="234" y="363"/>
                    <a:pt x="244" y="359"/>
                  </a:cubicBezTo>
                  <a:cubicBezTo>
                    <a:pt x="251" y="350"/>
                    <a:pt x="247" y="353"/>
                    <a:pt x="254" y="348"/>
                  </a:cubicBezTo>
                  <a:cubicBezTo>
                    <a:pt x="255" y="341"/>
                    <a:pt x="257" y="333"/>
                    <a:pt x="262" y="329"/>
                  </a:cubicBezTo>
                  <a:cubicBezTo>
                    <a:pt x="263" y="317"/>
                    <a:pt x="266" y="318"/>
                    <a:pt x="278" y="316"/>
                  </a:cubicBezTo>
                  <a:cubicBezTo>
                    <a:pt x="279" y="314"/>
                    <a:pt x="279" y="312"/>
                    <a:pt x="281" y="311"/>
                  </a:cubicBezTo>
                  <a:cubicBezTo>
                    <a:pt x="282" y="310"/>
                    <a:pt x="285" y="311"/>
                    <a:pt x="286" y="310"/>
                  </a:cubicBezTo>
                  <a:cubicBezTo>
                    <a:pt x="289" y="307"/>
                    <a:pt x="292" y="300"/>
                    <a:pt x="292" y="300"/>
                  </a:cubicBezTo>
                  <a:cubicBezTo>
                    <a:pt x="295" y="282"/>
                    <a:pt x="293" y="289"/>
                    <a:pt x="297" y="279"/>
                  </a:cubicBezTo>
                  <a:cubicBezTo>
                    <a:pt x="295" y="267"/>
                    <a:pt x="295" y="257"/>
                    <a:pt x="282" y="254"/>
                  </a:cubicBezTo>
                  <a:cubicBezTo>
                    <a:pt x="275" y="245"/>
                    <a:pt x="266" y="240"/>
                    <a:pt x="255" y="238"/>
                  </a:cubicBezTo>
                  <a:cubicBezTo>
                    <a:pt x="250" y="236"/>
                    <a:pt x="242" y="230"/>
                    <a:pt x="242" y="230"/>
                  </a:cubicBezTo>
                  <a:cubicBezTo>
                    <a:pt x="233" y="216"/>
                    <a:pt x="223" y="221"/>
                    <a:pt x="204" y="220"/>
                  </a:cubicBezTo>
                  <a:cubicBezTo>
                    <a:pt x="198" y="219"/>
                    <a:pt x="195" y="215"/>
                    <a:pt x="188" y="214"/>
                  </a:cubicBezTo>
                  <a:cubicBezTo>
                    <a:pt x="179" y="219"/>
                    <a:pt x="179" y="221"/>
                    <a:pt x="175" y="230"/>
                  </a:cubicBezTo>
                  <a:cubicBezTo>
                    <a:pt x="175" y="234"/>
                    <a:pt x="175" y="238"/>
                    <a:pt x="174" y="241"/>
                  </a:cubicBezTo>
                  <a:cubicBezTo>
                    <a:pt x="174" y="241"/>
                    <a:pt x="147" y="260"/>
                    <a:pt x="145" y="260"/>
                  </a:cubicBezTo>
                  <a:cubicBezTo>
                    <a:pt x="137" y="263"/>
                    <a:pt x="134" y="263"/>
                    <a:pt x="126" y="262"/>
                  </a:cubicBezTo>
                  <a:cubicBezTo>
                    <a:pt x="123" y="260"/>
                    <a:pt x="121" y="256"/>
                    <a:pt x="118" y="255"/>
                  </a:cubicBezTo>
                  <a:cubicBezTo>
                    <a:pt x="113" y="253"/>
                    <a:pt x="108" y="253"/>
                    <a:pt x="103" y="252"/>
                  </a:cubicBezTo>
                  <a:cubicBezTo>
                    <a:pt x="101" y="252"/>
                    <a:pt x="98" y="251"/>
                    <a:pt x="98" y="251"/>
                  </a:cubicBezTo>
                  <a:cubicBezTo>
                    <a:pt x="87" y="246"/>
                    <a:pt x="75" y="245"/>
                    <a:pt x="63" y="243"/>
                  </a:cubicBezTo>
                  <a:cubicBezTo>
                    <a:pt x="56" y="233"/>
                    <a:pt x="51" y="228"/>
                    <a:pt x="38" y="227"/>
                  </a:cubicBezTo>
                  <a:cubicBezTo>
                    <a:pt x="33" y="224"/>
                    <a:pt x="31" y="220"/>
                    <a:pt x="26" y="217"/>
                  </a:cubicBezTo>
                  <a:cubicBezTo>
                    <a:pt x="22" y="212"/>
                    <a:pt x="21" y="208"/>
                    <a:pt x="18" y="203"/>
                  </a:cubicBezTo>
                  <a:cubicBezTo>
                    <a:pt x="16" y="200"/>
                    <a:pt x="12" y="195"/>
                    <a:pt x="12" y="195"/>
                  </a:cubicBezTo>
                  <a:cubicBezTo>
                    <a:pt x="10" y="180"/>
                    <a:pt x="0" y="154"/>
                    <a:pt x="20" y="150"/>
                  </a:cubicBezTo>
                  <a:cubicBezTo>
                    <a:pt x="34" y="142"/>
                    <a:pt x="44" y="140"/>
                    <a:pt x="60" y="137"/>
                  </a:cubicBezTo>
                  <a:cubicBezTo>
                    <a:pt x="81" y="128"/>
                    <a:pt x="107" y="136"/>
                    <a:pt x="130" y="139"/>
                  </a:cubicBezTo>
                  <a:cubicBezTo>
                    <a:pt x="134" y="142"/>
                    <a:pt x="142" y="148"/>
                    <a:pt x="142" y="148"/>
                  </a:cubicBezTo>
                  <a:cubicBezTo>
                    <a:pt x="143" y="154"/>
                    <a:pt x="145" y="157"/>
                    <a:pt x="150" y="161"/>
                  </a:cubicBezTo>
                  <a:cubicBezTo>
                    <a:pt x="164" y="160"/>
                    <a:pt x="179" y="165"/>
                    <a:pt x="191" y="158"/>
                  </a:cubicBezTo>
                  <a:cubicBezTo>
                    <a:pt x="193" y="157"/>
                    <a:pt x="192" y="154"/>
                    <a:pt x="193" y="153"/>
                  </a:cubicBezTo>
                  <a:cubicBezTo>
                    <a:pt x="197" y="149"/>
                    <a:pt x="211" y="148"/>
                    <a:pt x="217" y="147"/>
                  </a:cubicBezTo>
                  <a:cubicBezTo>
                    <a:pt x="222" y="141"/>
                    <a:pt x="221" y="135"/>
                    <a:pt x="228" y="131"/>
                  </a:cubicBezTo>
                  <a:cubicBezTo>
                    <a:pt x="229" y="130"/>
                    <a:pt x="230" y="128"/>
                    <a:pt x="231" y="127"/>
                  </a:cubicBezTo>
                  <a:cubicBezTo>
                    <a:pt x="232" y="126"/>
                    <a:pt x="235" y="127"/>
                    <a:pt x="236" y="126"/>
                  </a:cubicBezTo>
                  <a:cubicBezTo>
                    <a:pt x="237" y="125"/>
                    <a:pt x="237" y="122"/>
                    <a:pt x="238" y="121"/>
                  </a:cubicBezTo>
                  <a:cubicBezTo>
                    <a:pt x="241" y="117"/>
                    <a:pt x="250" y="113"/>
                    <a:pt x="254" y="111"/>
                  </a:cubicBezTo>
                  <a:cubicBezTo>
                    <a:pt x="260" y="103"/>
                    <a:pt x="266" y="95"/>
                    <a:pt x="270" y="86"/>
                  </a:cubicBezTo>
                  <a:cubicBezTo>
                    <a:pt x="274" y="58"/>
                    <a:pt x="273" y="66"/>
                    <a:pt x="284" y="47"/>
                  </a:cubicBezTo>
                  <a:cubicBezTo>
                    <a:pt x="287" y="29"/>
                    <a:pt x="282" y="34"/>
                    <a:pt x="292" y="28"/>
                  </a:cubicBezTo>
                  <a:cubicBezTo>
                    <a:pt x="295" y="21"/>
                    <a:pt x="293" y="18"/>
                    <a:pt x="300" y="14"/>
                  </a:cubicBezTo>
                  <a:cubicBezTo>
                    <a:pt x="306" y="0"/>
                    <a:pt x="308" y="4"/>
                    <a:pt x="327" y="3"/>
                  </a:cubicBezTo>
                  <a:cubicBezTo>
                    <a:pt x="355" y="5"/>
                    <a:pt x="337" y="5"/>
                    <a:pt x="353" y="11"/>
                  </a:cubicBezTo>
                  <a:cubicBezTo>
                    <a:pt x="355" y="36"/>
                    <a:pt x="348" y="99"/>
                    <a:pt x="366" y="103"/>
                  </a:cubicBezTo>
                  <a:cubicBezTo>
                    <a:pt x="372" y="106"/>
                    <a:pt x="370" y="110"/>
                    <a:pt x="377" y="111"/>
                  </a:cubicBezTo>
                  <a:cubicBezTo>
                    <a:pt x="378" y="117"/>
                    <a:pt x="379" y="122"/>
                    <a:pt x="382" y="127"/>
                  </a:cubicBezTo>
                  <a:cubicBezTo>
                    <a:pt x="383" y="137"/>
                    <a:pt x="386" y="143"/>
                    <a:pt x="390" y="151"/>
                  </a:cubicBezTo>
                  <a:cubicBezTo>
                    <a:pt x="391" y="156"/>
                    <a:pt x="393" y="161"/>
                    <a:pt x="394" y="166"/>
                  </a:cubicBezTo>
                  <a:cubicBezTo>
                    <a:pt x="396" y="200"/>
                    <a:pt x="392" y="202"/>
                    <a:pt x="420" y="209"/>
                  </a:cubicBezTo>
                  <a:cubicBezTo>
                    <a:pt x="428" y="228"/>
                    <a:pt x="432" y="258"/>
                    <a:pt x="418" y="273"/>
                  </a:cubicBezTo>
                  <a:cubicBezTo>
                    <a:pt x="412" y="279"/>
                    <a:pt x="408" y="279"/>
                    <a:pt x="404" y="287"/>
                  </a:cubicBezTo>
                  <a:cubicBezTo>
                    <a:pt x="402" y="299"/>
                    <a:pt x="403" y="311"/>
                    <a:pt x="391" y="318"/>
                  </a:cubicBezTo>
                  <a:cubicBezTo>
                    <a:pt x="390" y="323"/>
                    <a:pt x="389" y="326"/>
                    <a:pt x="386" y="329"/>
                  </a:cubicBezTo>
                </a:path>
              </a:pathLst>
            </a:custGeom>
            <a:solidFill>
              <a:srgbClr val="0066FF">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21" name="Freeform 17"/>
            <p:cNvSpPr>
              <a:spLocks/>
            </p:cNvSpPr>
            <p:nvPr/>
          </p:nvSpPr>
          <p:spPr bwMode="auto">
            <a:xfrm>
              <a:off x="719" y="1677"/>
              <a:ext cx="58" cy="60"/>
            </a:xfrm>
            <a:custGeom>
              <a:avLst/>
              <a:gdLst>
                <a:gd name="T0" fmla="*/ 51 w 58"/>
                <a:gd name="T1" fmla="*/ 13 h 60"/>
                <a:gd name="T2" fmla="*/ 33 w 58"/>
                <a:gd name="T3" fmla="*/ 11 h 60"/>
                <a:gd name="T4" fmla="*/ 17 w 58"/>
                <a:gd name="T5" fmla="*/ 8 h 60"/>
                <a:gd name="T6" fmla="*/ 1 w 58"/>
                <a:gd name="T7" fmla="*/ 3 h 60"/>
                <a:gd name="T8" fmla="*/ 3 w 58"/>
                <a:gd name="T9" fmla="*/ 14 h 60"/>
                <a:gd name="T10" fmla="*/ 14 w 58"/>
                <a:gd name="T11" fmla="*/ 16 h 60"/>
                <a:gd name="T12" fmla="*/ 22 w 58"/>
                <a:gd name="T13" fmla="*/ 57 h 60"/>
                <a:gd name="T14" fmla="*/ 52 w 58"/>
                <a:gd name="T15" fmla="*/ 54 h 60"/>
                <a:gd name="T16" fmla="*/ 39 w 58"/>
                <a:gd name="T17" fmla="*/ 17 h 60"/>
                <a:gd name="T18" fmla="*/ 28 w 58"/>
                <a:gd name="T19" fmla="*/ 1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60"/>
                <a:gd name="T32" fmla="*/ 58 w 58"/>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60">
                  <a:moveTo>
                    <a:pt x="51" y="13"/>
                  </a:moveTo>
                  <a:cubicBezTo>
                    <a:pt x="45" y="12"/>
                    <a:pt x="39" y="12"/>
                    <a:pt x="33" y="11"/>
                  </a:cubicBezTo>
                  <a:cubicBezTo>
                    <a:pt x="28" y="10"/>
                    <a:pt x="17" y="8"/>
                    <a:pt x="17" y="8"/>
                  </a:cubicBezTo>
                  <a:cubicBezTo>
                    <a:pt x="12" y="0"/>
                    <a:pt x="10" y="1"/>
                    <a:pt x="1" y="3"/>
                  </a:cubicBezTo>
                  <a:cubicBezTo>
                    <a:pt x="2" y="7"/>
                    <a:pt x="0" y="11"/>
                    <a:pt x="3" y="14"/>
                  </a:cubicBezTo>
                  <a:cubicBezTo>
                    <a:pt x="6" y="17"/>
                    <a:pt x="13" y="12"/>
                    <a:pt x="14" y="16"/>
                  </a:cubicBezTo>
                  <a:cubicBezTo>
                    <a:pt x="27" y="60"/>
                    <a:pt x="0" y="54"/>
                    <a:pt x="22" y="57"/>
                  </a:cubicBezTo>
                  <a:cubicBezTo>
                    <a:pt x="37" y="56"/>
                    <a:pt x="52" y="57"/>
                    <a:pt x="52" y="54"/>
                  </a:cubicBezTo>
                  <a:cubicBezTo>
                    <a:pt x="56" y="26"/>
                    <a:pt x="58" y="22"/>
                    <a:pt x="39" y="17"/>
                  </a:cubicBezTo>
                  <a:cubicBezTo>
                    <a:pt x="35" y="14"/>
                    <a:pt x="33" y="13"/>
                    <a:pt x="28" y="13"/>
                  </a:cubicBezTo>
                </a:path>
              </a:pathLst>
            </a:custGeom>
            <a:solidFill>
              <a:srgbClr val="0066FF">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22" name="Freeform 18"/>
            <p:cNvSpPr>
              <a:spLocks/>
            </p:cNvSpPr>
            <p:nvPr/>
          </p:nvSpPr>
          <p:spPr bwMode="auto">
            <a:xfrm>
              <a:off x="464" y="993"/>
              <a:ext cx="413" cy="982"/>
            </a:xfrm>
            <a:custGeom>
              <a:avLst/>
              <a:gdLst>
                <a:gd name="T0" fmla="*/ 402 w 413"/>
                <a:gd name="T1" fmla="*/ 50 h 982"/>
                <a:gd name="T2" fmla="*/ 398 w 413"/>
                <a:gd name="T3" fmla="*/ 188 h 982"/>
                <a:gd name="T4" fmla="*/ 366 w 413"/>
                <a:gd name="T5" fmla="*/ 258 h 982"/>
                <a:gd name="T6" fmla="*/ 354 w 413"/>
                <a:gd name="T7" fmla="*/ 276 h 982"/>
                <a:gd name="T8" fmla="*/ 342 w 413"/>
                <a:gd name="T9" fmla="*/ 297 h 982"/>
                <a:gd name="T10" fmla="*/ 323 w 413"/>
                <a:gd name="T11" fmla="*/ 317 h 982"/>
                <a:gd name="T12" fmla="*/ 280 w 413"/>
                <a:gd name="T13" fmla="*/ 349 h 982"/>
                <a:gd name="T14" fmla="*/ 254 w 413"/>
                <a:gd name="T15" fmla="*/ 407 h 982"/>
                <a:gd name="T16" fmla="*/ 227 w 413"/>
                <a:gd name="T17" fmla="*/ 437 h 982"/>
                <a:gd name="T18" fmla="*/ 195 w 413"/>
                <a:gd name="T19" fmla="*/ 471 h 982"/>
                <a:gd name="T20" fmla="*/ 182 w 413"/>
                <a:gd name="T21" fmla="*/ 505 h 982"/>
                <a:gd name="T22" fmla="*/ 165 w 413"/>
                <a:gd name="T23" fmla="*/ 613 h 982"/>
                <a:gd name="T24" fmla="*/ 210 w 413"/>
                <a:gd name="T25" fmla="*/ 604 h 982"/>
                <a:gd name="T26" fmla="*/ 194 w 413"/>
                <a:gd name="T27" fmla="*/ 676 h 982"/>
                <a:gd name="T28" fmla="*/ 229 w 413"/>
                <a:gd name="T29" fmla="*/ 722 h 982"/>
                <a:gd name="T30" fmla="*/ 272 w 413"/>
                <a:gd name="T31" fmla="*/ 759 h 982"/>
                <a:gd name="T32" fmla="*/ 309 w 413"/>
                <a:gd name="T33" fmla="*/ 945 h 982"/>
                <a:gd name="T34" fmla="*/ 262 w 413"/>
                <a:gd name="T35" fmla="*/ 964 h 982"/>
                <a:gd name="T36" fmla="*/ 14 w 413"/>
                <a:gd name="T37" fmla="*/ 961 h 982"/>
                <a:gd name="T38" fmla="*/ 0 w 413"/>
                <a:gd name="T39" fmla="*/ 893 h 982"/>
                <a:gd name="T40" fmla="*/ 5 w 413"/>
                <a:gd name="T41" fmla="*/ 852 h 982"/>
                <a:gd name="T42" fmla="*/ 11 w 413"/>
                <a:gd name="T43" fmla="*/ 801 h 982"/>
                <a:gd name="T44" fmla="*/ 22 w 413"/>
                <a:gd name="T45" fmla="*/ 703 h 982"/>
                <a:gd name="T46" fmla="*/ 50 w 413"/>
                <a:gd name="T47" fmla="*/ 642 h 982"/>
                <a:gd name="T48" fmla="*/ 70 w 413"/>
                <a:gd name="T49" fmla="*/ 561 h 982"/>
                <a:gd name="T50" fmla="*/ 78 w 413"/>
                <a:gd name="T51" fmla="*/ 543 h 982"/>
                <a:gd name="T52" fmla="*/ 85 w 413"/>
                <a:gd name="T53" fmla="*/ 513 h 982"/>
                <a:gd name="T54" fmla="*/ 122 w 413"/>
                <a:gd name="T55" fmla="*/ 441 h 982"/>
                <a:gd name="T56" fmla="*/ 146 w 413"/>
                <a:gd name="T57" fmla="*/ 345 h 982"/>
                <a:gd name="T58" fmla="*/ 162 w 413"/>
                <a:gd name="T59" fmla="*/ 317 h 982"/>
                <a:gd name="T60" fmla="*/ 181 w 413"/>
                <a:gd name="T61" fmla="*/ 285 h 982"/>
                <a:gd name="T62" fmla="*/ 218 w 413"/>
                <a:gd name="T63" fmla="*/ 234 h 982"/>
                <a:gd name="T64" fmla="*/ 238 w 413"/>
                <a:gd name="T65" fmla="*/ 217 h 982"/>
                <a:gd name="T66" fmla="*/ 285 w 413"/>
                <a:gd name="T67" fmla="*/ 202 h 982"/>
                <a:gd name="T68" fmla="*/ 301 w 413"/>
                <a:gd name="T69" fmla="*/ 177 h 982"/>
                <a:gd name="T70" fmla="*/ 254 w 413"/>
                <a:gd name="T71" fmla="*/ 74 h 982"/>
                <a:gd name="T72" fmla="*/ 312 w 413"/>
                <a:gd name="T73" fmla="*/ 10 h 982"/>
                <a:gd name="T74" fmla="*/ 389 w 413"/>
                <a:gd name="T75" fmla="*/ 29 h 9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3"/>
                <a:gd name="T115" fmla="*/ 0 h 982"/>
                <a:gd name="T116" fmla="*/ 413 w 413"/>
                <a:gd name="T117" fmla="*/ 982 h 9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3" h="982">
                  <a:moveTo>
                    <a:pt x="389" y="34"/>
                  </a:moveTo>
                  <a:cubicBezTo>
                    <a:pt x="391" y="46"/>
                    <a:pt x="391" y="49"/>
                    <a:pt x="402" y="50"/>
                  </a:cubicBezTo>
                  <a:cubicBezTo>
                    <a:pt x="403" y="139"/>
                    <a:pt x="399" y="100"/>
                    <a:pt x="406" y="135"/>
                  </a:cubicBezTo>
                  <a:cubicBezTo>
                    <a:pt x="405" y="161"/>
                    <a:pt x="413" y="173"/>
                    <a:pt x="398" y="188"/>
                  </a:cubicBezTo>
                  <a:cubicBezTo>
                    <a:pt x="396" y="196"/>
                    <a:pt x="391" y="200"/>
                    <a:pt x="387" y="207"/>
                  </a:cubicBezTo>
                  <a:cubicBezTo>
                    <a:pt x="384" y="222"/>
                    <a:pt x="380" y="250"/>
                    <a:pt x="366" y="258"/>
                  </a:cubicBezTo>
                  <a:cubicBezTo>
                    <a:pt x="362" y="265"/>
                    <a:pt x="359" y="264"/>
                    <a:pt x="355" y="271"/>
                  </a:cubicBezTo>
                  <a:cubicBezTo>
                    <a:pt x="355" y="273"/>
                    <a:pt x="355" y="275"/>
                    <a:pt x="354" y="276"/>
                  </a:cubicBezTo>
                  <a:cubicBezTo>
                    <a:pt x="353" y="277"/>
                    <a:pt x="351" y="277"/>
                    <a:pt x="350" y="279"/>
                  </a:cubicBezTo>
                  <a:cubicBezTo>
                    <a:pt x="342" y="299"/>
                    <a:pt x="353" y="288"/>
                    <a:pt x="342" y="297"/>
                  </a:cubicBezTo>
                  <a:cubicBezTo>
                    <a:pt x="341" y="303"/>
                    <a:pt x="337" y="307"/>
                    <a:pt x="333" y="311"/>
                  </a:cubicBezTo>
                  <a:cubicBezTo>
                    <a:pt x="330" y="314"/>
                    <a:pt x="323" y="317"/>
                    <a:pt x="323" y="317"/>
                  </a:cubicBezTo>
                  <a:cubicBezTo>
                    <a:pt x="317" y="325"/>
                    <a:pt x="302" y="329"/>
                    <a:pt x="294" y="335"/>
                  </a:cubicBezTo>
                  <a:cubicBezTo>
                    <a:pt x="292" y="344"/>
                    <a:pt x="289" y="348"/>
                    <a:pt x="280" y="349"/>
                  </a:cubicBezTo>
                  <a:cubicBezTo>
                    <a:pt x="276" y="354"/>
                    <a:pt x="273" y="356"/>
                    <a:pt x="267" y="357"/>
                  </a:cubicBezTo>
                  <a:cubicBezTo>
                    <a:pt x="264" y="378"/>
                    <a:pt x="275" y="399"/>
                    <a:pt x="254" y="407"/>
                  </a:cubicBezTo>
                  <a:cubicBezTo>
                    <a:pt x="253" y="414"/>
                    <a:pt x="249" y="414"/>
                    <a:pt x="243" y="417"/>
                  </a:cubicBezTo>
                  <a:cubicBezTo>
                    <a:pt x="241" y="428"/>
                    <a:pt x="238" y="435"/>
                    <a:pt x="227" y="437"/>
                  </a:cubicBezTo>
                  <a:cubicBezTo>
                    <a:pt x="219" y="447"/>
                    <a:pt x="217" y="452"/>
                    <a:pt x="206" y="458"/>
                  </a:cubicBezTo>
                  <a:cubicBezTo>
                    <a:pt x="203" y="464"/>
                    <a:pt x="198" y="465"/>
                    <a:pt x="195" y="471"/>
                  </a:cubicBezTo>
                  <a:cubicBezTo>
                    <a:pt x="194" y="484"/>
                    <a:pt x="190" y="482"/>
                    <a:pt x="187" y="492"/>
                  </a:cubicBezTo>
                  <a:cubicBezTo>
                    <a:pt x="186" y="496"/>
                    <a:pt x="182" y="505"/>
                    <a:pt x="182" y="505"/>
                  </a:cubicBezTo>
                  <a:cubicBezTo>
                    <a:pt x="180" y="517"/>
                    <a:pt x="180" y="530"/>
                    <a:pt x="166" y="533"/>
                  </a:cubicBezTo>
                  <a:cubicBezTo>
                    <a:pt x="165" y="569"/>
                    <a:pt x="163" y="578"/>
                    <a:pt x="165" y="613"/>
                  </a:cubicBezTo>
                  <a:cubicBezTo>
                    <a:pt x="174" y="611"/>
                    <a:pt x="174" y="606"/>
                    <a:pt x="181" y="602"/>
                  </a:cubicBezTo>
                  <a:cubicBezTo>
                    <a:pt x="191" y="603"/>
                    <a:pt x="204" y="596"/>
                    <a:pt x="210" y="604"/>
                  </a:cubicBezTo>
                  <a:cubicBezTo>
                    <a:pt x="219" y="616"/>
                    <a:pt x="211" y="635"/>
                    <a:pt x="203" y="645"/>
                  </a:cubicBezTo>
                  <a:cubicBezTo>
                    <a:pt x="201" y="657"/>
                    <a:pt x="208" y="671"/>
                    <a:pt x="194" y="676"/>
                  </a:cubicBezTo>
                  <a:cubicBezTo>
                    <a:pt x="198" y="697"/>
                    <a:pt x="196" y="703"/>
                    <a:pt x="216" y="711"/>
                  </a:cubicBezTo>
                  <a:cubicBezTo>
                    <a:pt x="221" y="716"/>
                    <a:pt x="222" y="721"/>
                    <a:pt x="229" y="722"/>
                  </a:cubicBezTo>
                  <a:cubicBezTo>
                    <a:pt x="237" y="727"/>
                    <a:pt x="241" y="735"/>
                    <a:pt x="250" y="740"/>
                  </a:cubicBezTo>
                  <a:cubicBezTo>
                    <a:pt x="256" y="749"/>
                    <a:pt x="262" y="756"/>
                    <a:pt x="272" y="759"/>
                  </a:cubicBezTo>
                  <a:cubicBezTo>
                    <a:pt x="278" y="762"/>
                    <a:pt x="282" y="764"/>
                    <a:pt x="288" y="765"/>
                  </a:cubicBezTo>
                  <a:cubicBezTo>
                    <a:pt x="290" y="886"/>
                    <a:pt x="266" y="887"/>
                    <a:pt x="309" y="945"/>
                  </a:cubicBezTo>
                  <a:cubicBezTo>
                    <a:pt x="311" y="954"/>
                    <a:pt x="313" y="953"/>
                    <a:pt x="323" y="954"/>
                  </a:cubicBezTo>
                  <a:cubicBezTo>
                    <a:pt x="317" y="982"/>
                    <a:pt x="284" y="964"/>
                    <a:pt x="262" y="964"/>
                  </a:cubicBezTo>
                  <a:cubicBezTo>
                    <a:pt x="197" y="963"/>
                    <a:pt x="132" y="963"/>
                    <a:pt x="67" y="962"/>
                  </a:cubicBezTo>
                  <a:cubicBezTo>
                    <a:pt x="49" y="962"/>
                    <a:pt x="32" y="961"/>
                    <a:pt x="14" y="961"/>
                  </a:cubicBezTo>
                  <a:cubicBezTo>
                    <a:pt x="12" y="944"/>
                    <a:pt x="12" y="923"/>
                    <a:pt x="6" y="908"/>
                  </a:cubicBezTo>
                  <a:cubicBezTo>
                    <a:pt x="5" y="901"/>
                    <a:pt x="3" y="899"/>
                    <a:pt x="0" y="893"/>
                  </a:cubicBezTo>
                  <a:cubicBezTo>
                    <a:pt x="1" y="884"/>
                    <a:pt x="1" y="875"/>
                    <a:pt x="2" y="866"/>
                  </a:cubicBezTo>
                  <a:cubicBezTo>
                    <a:pt x="3" y="861"/>
                    <a:pt x="5" y="852"/>
                    <a:pt x="5" y="852"/>
                  </a:cubicBezTo>
                  <a:cubicBezTo>
                    <a:pt x="6" y="845"/>
                    <a:pt x="11" y="838"/>
                    <a:pt x="8" y="833"/>
                  </a:cubicBezTo>
                  <a:cubicBezTo>
                    <a:pt x="9" y="822"/>
                    <a:pt x="10" y="812"/>
                    <a:pt x="11" y="801"/>
                  </a:cubicBezTo>
                  <a:cubicBezTo>
                    <a:pt x="12" y="796"/>
                    <a:pt x="14" y="786"/>
                    <a:pt x="14" y="786"/>
                  </a:cubicBezTo>
                  <a:cubicBezTo>
                    <a:pt x="13" y="761"/>
                    <a:pt x="8" y="727"/>
                    <a:pt x="22" y="703"/>
                  </a:cubicBezTo>
                  <a:cubicBezTo>
                    <a:pt x="23" y="693"/>
                    <a:pt x="23" y="674"/>
                    <a:pt x="30" y="665"/>
                  </a:cubicBezTo>
                  <a:cubicBezTo>
                    <a:pt x="32" y="656"/>
                    <a:pt x="42" y="648"/>
                    <a:pt x="50" y="642"/>
                  </a:cubicBezTo>
                  <a:cubicBezTo>
                    <a:pt x="61" y="623"/>
                    <a:pt x="48" y="599"/>
                    <a:pt x="61" y="581"/>
                  </a:cubicBezTo>
                  <a:cubicBezTo>
                    <a:pt x="62" y="573"/>
                    <a:pt x="64" y="566"/>
                    <a:pt x="70" y="561"/>
                  </a:cubicBezTo>
                  <a:cubicBezTo>
                    <a:pt x="75" y="552"/>
                    <a:pt x="72" y="555"/>
                    <a:pt x="77" y="549"/>
                  </a:cubicBezTo>
                  <a:cubicBezTo>
                    <a:pt x="77" y="547"/>
                    <a:pt x="77" y="545"/>
                    <a:pt x="78" y="543"/>
                  </a:cubicBezTo>
                  <a:cubicBezTo>
                    <a:pt x="79" y="542"/>
                    <a:pt x="82" y="542"/>
                    <a:pt x="82" y="541"/>
                  </a:cubicBezTo>
                  <a:cubicBezTo>
                    <a:pt x="89" y="503"/>
                    <a:pt x="78" y="526"/>
                    <a:pt x="85" y="513"/>
                  </a:cubicBezTo>
                  <a:cubicBezTo>
                    <a:pt x="87" y="504"/>
                    <a:pt x="99" y="492"/>
                    <a:pt x="106" y="485"/>
                  </a:cubicBezTo>
                  <a:cubicBezTo>
                    <a:pt x="109" y="468"/>
                    <a:pt x="115" y="456"/>
                    <a:pt x="122" y="441"/>
                  </a:cubicBezTo>
                  <a:cubicBezTo>
                    <a:pt x="128" y="413"/>
                    <a:pt x="127" y="392"/>
                    <a:pt x="144" y="369"/>
                  </a:cubicBezTo>
                  <a:cubicBezTo>
                    <a:pt x="145" y="361"/>
                    <a:pt x="144" y="353"/>
                    <a:pt x="146" y="345"/>
                  </a:cubicBezTo>
                  <a:cubicBezTo>
                    <a:pt x="147" y="340"/>
                    <a:pt x="155" y="333"/>
                    <a:pt x="155" y="333"/>
                  </a:cubicBezTo>
                  <a:cubicBezTo>
                    <a:pt x="156" y="327"/>
                    <a:pt x="158" y="322"/>
                    <a:pt x="162" y="317"/>
                  </a:cubicBezTo>
                  <a:cubicBezTo>
                    <a:pt x="164" y="314"/>
                    <a:pt x="170" y="309"/>
                    <a:pt x="170" y="309"/>
                  </a:cubicBezTo>
                  <a:cubicBezTo>
                    <a:pt x="172" y="299"/>
                    <a:pt x="177" y="293"/>
                    <a:pt x="181" y="285"/>
                  </a:cubicBezTo>
                  <a:cubicBezTo>
                    <a:pt x="182" y="273"/>
                    <a:pt x="184" y="255"/>
                    <a:pt x="197" y="250"/>
                  </a:cubicBezTo>
                  <a:cubicBezTo>
                    <a:pt x="203" y="240"/>
                    <a:pt x="209" y="240"/>
                    <a:pt x="218" y="234"/>
                  </a:cubicBezTo>
                  <a:cubicBezTo>
                    <a:pt x="221" y="232"/>
                    <a:pt x="226" y="228"/>
                    <a:pt x="226" y="228"/>
                  </a:cubicBezTo>
                  <a:cubicBezTo>
                    <a:pt x="229" y="222"/>
                    <a:pt x="233" y="221"/>
                    <a:pt x="238" y="217"/>
                  </a:cubicBezTo>
                  <a:cubicBezTo>
                    <a:pt x="242" y="209"/>
                    <a:pt x="262" y="211"/>
                    <a:pt x="272" y="209"/>
                  </a:cubicBezTo>
                  <a:cubicBezTo>
                    <a:pt x="276" y="204"/>
                    <a:pt x="279" y="204"/>
                    <a:pt x="285" y="202"/>
                  </a:cubicBezTo>
                  <a:cubicBezTo>
                    <a:pt x="286" y="195"/>
                    <a:pt x="287" y="193"/>
                    <a:pt x="294" y="191"/>
                  </a:cubicBezTo>
                  <a:cubicBezTo>
                    <a:pt x="300" y="187"/>
                    <a:pt x="298" y="183"/>
                    <a:pt x="301" y="177"/>
                  </a:cubicBezTo>
                  <a:cubicBezTo>
                    <a:pt x="303" y="169"/>
                    <a:pt x="302" y="162"/>
                    <a:pt x="299" y="154"/>
                  </a:cubicBezTo>
                  <a:cubicBezTo>
                    <a:pt x="298" y="79"/>
                    <a:pt x="313" y="80"/>
                    <a:pt x="254" y="74"/>
                  </a:cubicBezTo>
                  <a:cubicBezTo>
                    <a:pt x="258" y="0"/>
                    <a:pt x="234" y="6"/>
                    <a:pt x="264" y="1"/>
                  </a:cubicBezTo>
                  <a:cubicBezTo>
                    <a:pt x="306" y="2"/>
                    <a:pt x="284" y="7"/>
                    <a:pt x="312" y="10"/>
                  </a:cubicBezTo>
                  <a:cubicBezTo>
                    <a:pt x="326" y="16"/>
                    <a:pt x="343" y="16"/>
                    <a:pt x="358" y="17"/>
                  </a:cubicBezTo>
                  <a:cubicBezTo>
                    <a:pt x="363" y="31"/>
                    <a:pt x="376" y="26"/>
                    <a:pt x="389" y="29"/>
                  </a:cubicBezTo>
                  <a:cubicBezTo>
                    <a:pt x="390" y="35"/>
                    <a:pt x="395" y="39"/>
                    <a:pt x="402" y="39"/>
                  </a:cubicBezTo>
                </a:path>
              </a:pathLst>
            </a:custGeom>
            <a:solidFill>
              <a:srgbClr val="0066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23" name="Freeform 19"/>
            <p:cNvSpPr>
              <a:spLocks/>
            </p:cNvSpPr>
            <p:nvPr/>
          </p:nvSpPr>
          <p:spPr bwMode="auto">
            <a:xfrm>
              <a:off x="471" y="1860"/>
              <a:ext cx="534" cy="1000"/>
            </a:xfrm>
            <a:custGeom>
              <a:avLst/>
              <a:gdLst>
                <a:gd name="T0" fmla="*/ 27 w 534"/>
                <a:gd name="T1" fmla="*/ 146 h 1000"/>
                <a:gd name="T2" fmla="*/ 43 w 534"/>
                <a:gd name="T3" fmla="*/ 218 h 1000"/>
                <a:gd name="T4" fmla="*/ 59 w 534"/>
                <a:gd name="T5" fmla="*/ 324 h 1000"/>
                <a:gd name="T6" fmla="*/ 76 w 534"/>
                <a:gd name="T7" fmla="*/ 346 h 1000"/>
                <a:gd name="T8" fmla="*/ 97 w 534"/>
                <a:gd name="T9" fmla="*/ 446 h 1000"/>
                <a:gd name="T10" fmla="*/ 119 w 534"/>
                <a:gd name="T11" fmla="*/ 506 h 1000"/>
                <a:gd name="T12" fmla="*/ 139 w 534"/>
                <a:gd name="T13" fmla="*/ 540 h 1000"/>
                <a:gd name="T14" fmla="*/ 147 w 534"/>
                <a:gd name="T15" fmla="*/ 594 h 1000"/>
                <a:gd name="T16" fmla="*/ 235 w 534"/>
                <a:gd name="T17" fmla="*/ 625 h 1000"/>
                <a:gd name="T18" fmla="*/ 300 w 534"/>
                <a:gd name="T19" fmla="*/ 590 h 1000"/>
                <a:gd name="T20" fmla="*/ 335 w 534"/>
                <a:gd name="T21" fmla="*/ 596 h 1000"/>
                <a:gd name="T22" fmla="*/ 291 w 534"/>
                <a:gd name="T23" fmla="*/ 486 h 1000"/>
                <a:gd name="T24" fmla="*/ 260 w 534"/>
                <a:gd name="T25" fmla="*/ 442 h 1000"/>
                <a:gd name="T26" fmla="*/ 247 w 534"/>
                <a:gd name="T27" fmla="*/ 415 h 1000"/>
                <a:gd name="T28" fmla="*/ 254 w 534"/>
                <a:gd name="T29" fmla="*/ 393 h 1000"/>
                <a:gd name="T30" fmla="*/ 236 w 534"/>
                <a:gd name="T31" fmla="*/ 359 h 1000"/>
                <a:gd name="T32" fmla="*/ 220 w 534"/>
                <a:gd name="T33" fmla="*/ 294 h 1000"/>
                <a:gd name="T34" fmla="*/ 196 w 534"/>
                <a:gd name="T35" fmla="*/ 226 h 1000"/>
                <a:gd name="T36" fmla="*/ 207 w 534"/>
                <a:gd name="T37" fmla="*/ 102 h 1000"/>
                <a:gd name="T38" fmla="*/ 235 w 534"/>
                <a:gd name="T39" fmla="*/ 121 h 1000"/>
                <a:gd name="T40" fmla="*/ 286 w 534"/>
                <a:gd name="T41" fmla="*/ 170 h 1000"/>
                <a:gd name="T42" fmla="*/ 284 w 534"/>
                <a:gd name="T43" fmla="*/ 177 h 1000"/>
                <a:gd name="T44" fmla="*/ 273 w 534"/>
                <a:gd name="T45" fmla="*/ 202 h 1000"/>
                <a:gd name="T46" fmla="*/ 281 w 534"/>
                <a:gd name="T47" fmla="*/ 242 h 1000"/>
                <a:gd name="T48" fmla="*/ 315 w 534"/>
                <a:gd name="T49" fmla="*/ 289 h 1000"/>
                <a:gd name="T50" fmla="*/ 326 w 534"/>
                <a:gd name="T51" fmla="*/ 290 h 1000"/>
                <a:gd name="T52" fmla="*/ 347 w 534"/>
                <a:gd name="T53" fmla="*/ 316 h 1000"/>
                <a:gd name="T54" fmla="*/ 355 w 534"/>
                <a:gd name="T55" fmla="*/ 431 h 1000"/>
                <a:gd name="T56" fmla="*/ 371 w 534"/>
                <a:gd name="T57" fmla="*/ 462 h 1000"/>
                <a:gd name="T58" fmla="*/ 393 w 534"/>
                <a:gd name="T59" fmla="*/ 538 h 1000"/>
                <a:gd name="T60" fmla="*/ 412 w 534"/>
                <a:gd name="T61" fmla="*/ 553 h 1000"/>
                <a:gd name="T62" fmla="*/ 423 w 534"/>
                <a:gd name="T63" fmla="*/ 665 h 1000"/>
                <a:gd name="T64" fmla="*/ 367 w 534"/>
                <a:gd name="T65" fmla="*/ 663 h 1000"/>
                <a:gd name="T66" fmla="*/ 359 w 534"/>
                <a:gd name="T67" fmla="*/ 708 h 1000"/>
                <a:gd name="T68" fmla="*/ 382 w 534"/>
                <a:gd name="T69" fmla="*/ 754 h 1000"/>
                <a:gd name="T70" fmla="*/ 425 w 534"/>
                <a:gd name="T71" fmla="*/ 785 h 1000"/>
                <a:gd name="T72" fmla="*/ 451 w 534"/>
                <a:gd name="T73" fmla="*/ 889 h 1000"/>
                <a:gd name="T74" fmla="*/ 521 w 534"/>
                <a:gd name="T75" fmla="*/ 972 h 1000"/>
                <a:gd name="T76" fmla="*/ 500 w 534"/>
                <a:gd name="T77" fmla="*/ 842 h 1000"/>
                <a:gd name="T78" fmla="*/ 476 w 534"/>
                <a:gd name="T79" fmla="*/ 778 h 1000"/>
                <a:gd name="T80" fmla="*/ 460 w 534"/>
                <a:gd name="T81" fmla="*/ 650 h 1000"/>
                <a:gd name="T82" fmla="*/ 455 w 534"/>
                <a:gd name="T83" fmla="*/ 583 h 1000"/>
                <a:gd name="T84" fmla="*/ 423 w 534"/>
                <a:gd name="T85" fmla="*/ 466 h 1000"/>
                <a:gd name="T86" fmla="*/ 412 w 534"/>
                <a:gd name="T87" fmla="*/ 396 h 1000"/>
                <a:gd name="T88" fmla="*/ 430 w 534"/>
                <a:gd name="T89" fmla="*/ 310 h 1000"/>
                <a:gd name="T90" fmla="*/ 451 w 534"/>
                <a:gd name="T91" fmla="*/ 268 h 1000"/>
                <a:gd name="T92" fmla="*/ 460 w 534"/>
                <a:gd name="T93" fmla="*/ 242 h 1000"/>
                <a:gd name="T94" fmla="*/ 481 w 534"/>
                <a:gd name="T95" fmla="*/ 206 h 1000"/>
                <a:gd name="T96" fmla="*/ 489 w 534"/>
                <a:gd name="T97" fmla="*/ 164 h 1000"/>
                <a:gd name="T98" fmla="*/ 471 w 534"/>
                <a:gd name="T99" fmla="*/ 87 h 1000"/>
                <a:gd name="T100" fmla="*/ 383 w 534"/>
                <a:gd name="T101" fmla="*/ 122 h 1000"/>
                <a:gd name="T102" fmla="*/ 337 w 534"/>
                <a:gd name="T103" fmla="*/ 132 h 1000"/>
                <a:gd name="T104" fmla="*/ 319 w 534"/>
                <a:gd name="T105" fmla="*/ 86 h 1000"/>
                <a:gd name="T106" fmla="*/ 303 w 534"/>
                <a:gd name="T107" fmla="*/ 50 h 1000"/>
                <a:gd name="T108" fmla="*/ 283 w 534"/>
                <a:gd name="T109" fmla="*/ 20 h 1000"/>
                <a:gd name="T110" fmla="*/ 278 w 534"/>
                <a:gd name="T111" fmla="*/ 36 h 1000"/>
                <a:gd name="T112" fmla="*/ 294 w 534"/>
                <a:gd name="T113" fmla="*/ 66 h 1000"/>
                <a:gd name="T114" fmla="*/ 167 w 534"/>
                <a:gd name="T115" fmla="*/ 105 h 1000"/>
                <a:gd name="T116" fmla="*/ 12 w 534"/>
                <a:gd name="T117" fmla="*/ 94 h 1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4"/>
                <a:gd name="T178" fmla="*/ 0 h 1000"/>
                <a:gd name="T179" fmla="*/ 534 w 534"/>
                <a:gd name="T180" fmla="*/ 1000 h 1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4" h="1000">
                  <a:moveTo>
                    <a:pt x="12" y="94"/>
                  </a:moveTo>
                  <a:cubicBezTo>
                    <a:pt x="14" y="131"/>
                    <a:pt x="0" y="143"/>
                    <a:pt x="27" y="146"/>
                  </a:cubicBezTo>
                  <a:cubicBezTo>
                    <a:pt x="41" y="164"/>
                    <a:pt x="28" y="178"/>
                    <a:pt x="38" y="198"/>
                  </a:cubicBezTo>
                  <a:cubicBezTo>
                    <a:pt x="39" y="205"/>
                    <a:pt x="41" y="211"/>
                    <a:pt x="43" y="218"/>
                  </a:cubicBezTo>
                  <a:cubicBezTo>
                    <a:pt x="45" y="246"/>
                    <a:pt x="38" y="289"/>
                    <a:pt x="57" y="314"/>
                  </a:cubicBezTo>
                  <a:cubicBezTo>
                    <a:pt x="58" y="317"/>
                    <a:pt x="58" y="321"/>
                    <a:pt x="59" y="324"/>
                  </a:cubicBezTo>
                  <a:cubicBezTo>
                    <a:pt x="60" y="326"/>
                    <a:pt x="61" y="327"/>
                    <a:pt x="62" y="329"/>
                  </a:cubicBezTo>
                  <a:cubicBezTo>
                    <a:pt x="68" y="349"/>
                    <a:pt x="58" y="344"/>
                    <a:pt x="76" y="346"/>
                  </a:cubicBezTo>
                  <a:cubicBezTo>
                    <a:pt x="76" y="355"/>
                    <a:pt x="66" y="420"/>
                    <a:pt x="91" y="430"/>
                  </a:cubicBezTo>
                  <a:cubicBezTo>
                    <a:pt x="92" y="436"/>
                    <a:pt x="93" y="441"/>
                    <a:pt x="97" y="446"/>
                  </a:cubicBezTo>
                  <a:cubicBezTo>
                    <a:pt x="99" y="454"/>
                    <a:pt x="101" y="457"/>
                    <a:pt x="105" y="463"/>
                  </a:cubicBezTo>
                  <a:cubicBezTo>
                    <a:pt x="106" y="474"/>
                    <a:pt x="104" y="504"/>
                    <a:pt x="119" y="506"/>
                  </a:cubicBezTo>
                  <a:cubicBezTo>
                    <a:pt x="124" y="516"/>
                    <a:pt x="122" y="511"/>
                    <a:pt x="124" y="519"/>
                  </a:cubicBezTo>
                  <a:cubicBezTo>
                    <a:pt x="121" y="532"/>
                    <a:pt x="128" y="538"/>
                    <a:pt x="139" y="540"/>
                  </a:cubicBezTo>
                  <a:cubicBezTo>
                    <a:pt x="140" y="550"/>
                    <a:pt x="142" y="556"/>
                    <a:pt x="140" y="566"/>
                  </a:cubicBezTo>
                  <a:cubicBezTo>
                    <a:pt x="142" y="575"/>
                    <a:pt x="145" y="585"/>
                    <a:pt x="147" y="594"/>
                  </a:cubicBezTo>
                  <a:cubicBezTo>
                    <a:pt x="149" y="625"/>
                    <a:pt x="176" y="617"/>
                    <a:pt x="203" y="618"/>
                  </a:cubicBezTo>
                  <a:cubicBezTo>
                    <a:pt x="215" y="619"/>
                    <a:pt x="224" y="622"/>
                    <a:pt x="235" y="625"/>
                  </a:cubicBezTo>
                  <a:cubicBezTo>
                    <a:pt x="288" y="623"/>
                    <a:pt x="290" y="636"/>
                    <a:pt x="286" y="596"/>
                  </a:cubicBezTo>
                  <a:cubicBezTo>
                    <a:pt x="288" y="587"/>
                    <a:pt x="291" y="588"/>
                    <a:pt x="300" y="590"/>
                  </a:cubicBezTo>
                  <a:cubicBezTo>
                    <a:pt x="304" y="599"/>
                    <a:pt x="315" y="603"/>
                    <a:pt x="323" y="609"/>
                  </a:cubicBezTo>
                  <a:cubicBezTo>
                    <a:pt x="333" y="607"/>
                    <a:pt x="333" y="605"/>
                    <a:pt x="335" y="596"/>
                  </a:cubicBezTo>
                  <a:cubicBezTo>
                    <a:pt x="334" y="551"/>
                    <a:pt x="339" y="545"/>
                    <a:pt x="302" y="530"/>
                  </a:cubicBezTo>
                  <a:cubicBezTo>
                    <a:pt x="297" y="515"/>
                    <a:pt x="302" y="497"/>
                    <a:pt x="291" y="486"/>
                  </a:cubicBezTo>
                  <a:cubicBezTo>
                    <a:pt x="288" y="466"/>
                    <a:pt x="292" y="453"/>
                    <a:pt x="271" y="449"/>
                  </a:cubicBezTo>
                  <a:cubicBezTo>
                    <a:pt x="266" y="446"/>
                    <a:pt x="263" y="448"/>
                    <a:pt x="260" y="442"/>
                  </a:cubicBezTo>
                  <a:cubicBezTo>
                    <a:pt x="259" y="434"/>
                    <a:pt x="256" y="436"/>
                    <a:pt x="252" y="430"/>
                  </a:cubicBezTo>
                  <a:cubicBezTo>
                    <a:pt x="251" y="425"/>
                    <a:pt x="247" y="415"/>
                    <a:pt x="247" y="415"/>
                  </a:cubicBezTo>
                  <a:cubicBezTo>
                    <a:pt x="248" y="408"/>
                    <a:pt x="247" y="401"/>
                    <a:pt x="249" y="394"/>
                  </a:cubicBezTo>
                  <a:cubicBezTo>
                    <a:pt x="250" y="392"/>
                    <a:pt x="253" y="395"/>
                    <a:pt x="254" y="393"/>
                  </a:cubicBezTo>
                  <a:cubicBezTo>
                    <a:pt x="256" y="389"/>
                    <a:pt x="245" y="382"/>
                    <a:pt x="243" y="380"/>
                  </a:cubicBezTo>
                  <a:cubicBezTo>
                    <a:pt x="240" y="373"/>
                    <a:pt x="239" y="366"/>
                    <a:pt x="236" y="359"/>
                  </a:cubicBezTo>
                  <a:cubicBezTo>
                    <a:pt x="236" y="342"/>
                    <a:pt x="243" y="322"/>
                    <a:pt x="228" y="313"/>
                  </a:cubicBezTo>
                  <a:cubicBezTo>
                    <a:pt x="224" y="307"/>
                    <a:pt x="223" y="300"/>
                    <a:pt x="220" y="294"/>
                  </a:cubicBezTo>
                  <a:cubicBezTo>
                    <a:pt x="219" y="290"/>
                    <a:pt x="208" y="276"/>
                    <a:pt x="204" y="270"/>
                  </a:cubicBezTo>
                  <a:cubicBezTo>
                    <a:pt x="203" y="256"/>
                    <a:pt x="201" y="239"/>
                    <a:pt x="196" y="226"/>
                  </a:cubicBezTo>
                  <a:cubicBezTo>
                    <a:pt x="193" y="206"/>
                    <a:pt x="179" y="171"/>
                    <a:pt x="204" y="166"/>
                  </a:cubicBezTo>
                  <a:cubicBezTo>
                    <a:pt x="216" y="143"/>
                    <a:pt x="195" y="185"/>
                    <a:pt x="207" y="102"/>
                  </a:cubicBezTo>
                  <a:cubicBezTo>
                    <a:pt x="207" y="99"/>
                    <a:pt x="215" y="98"/>
                    <a:pt x="215" y="98"/>
                  </a:cubicBezTo>
                  <a:cubicBezTo>
                    <a:pt x="226" y="101"/>
                    <a:pt x="224" y="115"/>
                    <a:pt x="235" y="121"/>
                  </a:cubicBezTo>
                  <a:cubicBezTo>
                    <a:pt x="249" y="119"/>
                    <a:pt x="262" y="119"/>
                    <a:pt x="275" y="124"/>
                  </a:cubicBezTo>
                  <a:cubicBezTo>
                    <a:pt x="278" y="138"/>
                    <a:pt x="272" y="162"/>
                    <a:pt x="286" y="170"/>
                  </a:cubicBezTo>
                  <a:cubicBezTo>
                    <a:pt x="287" y="171"/>
                    <a:pt x="289" y="172"/>
                    <a:pt x="289" y="174"/>
                  </a:cubicBezTo>
                  <a:cubicBezTo>
                    <a:pt x="288" y="176"/>
                    <a:pt x="285" y="175"/>
                    <a:pt x="284" y="177"/>
                  </a:cubicBezTo>
                  <a:cubicBezTo>
                    <a:pt x="281" y="181"/>
                    <a:pt x="282" y="189"/>
                    <a:pt x="279" y="194"/>
                  </a:cubicBezTo>
                  <a:cubicBezTo>
                    <a:pt x="277" y="197"/>
                    <a:pt x="273" y="202"/>
                    <a:pt x="273" y="202"/>
                  </a:cubicBezTo>
                  <a:cubicBezTo>
                    <a:pt x="274" y="215"/>
                    <a:pt x="272" y="228"/>
                    <a:pt x="275" y="241"/>
                  </a:cubicBezTo>
                  <a:cubicBezTo>
                    <a:pt x="275" y="243"/>
                    <a:pt x="279" y="241"/>
                    <a:pt x="281" y="242"/>
                  </a:cubicBezTo>
                  <a:cubicBezTo>
                    <a:pt x="289" y="248"/>
                    <a:pt x="298" y="258"/>
                    <a:pt x="307" y="265"/>
                  </a:cubicBezTo>
                  <a:cubicBezTo>
                    <a:pt x="309" y="273"/>
                    <a:pt x="309" y="284"/>
                    <a:pt x="315" y="289"/>
                  </a:cubicBezTo>
                  <a:cubicBezTo>
                    <a:pt x="315" y="291"/>
                    <a:pt x="314" y="294"/>
                    <a:pt x="316" y="294"/>
                  </a:cubicBezTo>
                  <a:cubicBezTo>
                    <a:pt x="320" y="294"/>
                    <a:pt x="326" y="290"/>
                    <a:pt x="326" y="290"/>
                  </a:cubicBezTo>
                  <a:cubicBezTo>
                    <a:pt x="331" y="291"/>
                    <a:pt x="336" y="290"/>
                    <a:pt x="340" y="292"/>
                  </a:cubicBezTo>
                  <a:cubicBezTo>
                    <a:pt x="347" y="296"/>
                    <a:pt x="339" y="310"/>
                    <a:pt x="347" y="316"/>
                  </a:cubicBezTo>
                  <a:cubicBezTo>
                    <a:pt x="348" y="323"/>
                    <a:pt x="345" y="323"/>
                    <a:pt x="339" y="327"/>
                  </a:cubicBezTo>
                  <a:cubicBezTo>
                    <a:pt x="340" y="350"/>
                    <a:pt x="333" y="427"/>
                    <a:pt x="355" y="431"/>
                  </a:cubicBezTo>
                  <a:cubicBezTo>
                    <a:pt x="359" y="434"/>
                    <a:pt x="363" y="442"/>
                    <a:pt x="363" y="442"/>
                  </a:cubicBezTo>
                  <a:cubicBezTo>
                    <a:pt x="364" y="461"/>
                    <a:pt x="365" y="450"/>
                    <a:pt x="371" y="462"/>
                  </a:cubicBezTo>
                  <a:cubicBezTo>
                    <a:pt x="372" y="471"/>
                    <a:pt x="373" y="472"/>
                    <a:pt x="382" y="474"/>
                  </a:cubicBezTo>
                  <a:cubicBezTo>
                    <a:pt x="394" y="490"/>
                    <a:pt x="373" y="534"/>
                    <a:pt x="393" y="538"/>
                  </a:cubicBezTo>
                  <a:cubicBezTo>
                    <a:pt x="396" y="545"/>
                    <a:pt x="393" y="543"/>
                    <a:pt x="401" y="543"/>
                  </a:cubicBezTo>
                  <a:cubicBezTo>
                    <a:pt x="379" y="535"/>
                    <a:pt x="410" y="546"/>
                    <a:pt x="412" y="553"/>
                  </a:cubicBezTo>
                  <a:cubicBezTo>
                    <a:pt x="420" y="586"/>
                    <a:pt x="409" y="616"/>
                    <a:pt x="419" y="647"/>
                  </a:cubicBezTo>
                  <a:cubicBezTo>
                    <a:pt x="420" y="654"/>
                    <a:pt x="422" y="659"/>
                    <a:pt x="423" y="665"/>
                  </a:cubicBezTo>
                  <a:cubicBezTo>
                    <a:pt x="414" y="667"/>
                    <a:pt x="415" y="673"/>
                    <a:pt x="407" y="676"/>
                  </a:cubicBezTo>
                  <a:cubicBezTo>
                    <a:pt x="389" y="674"/>
                    <a:pt x="382" y="671"/>
                    <a:pt x="367" y="663"/>
                  </a:cubicBezTo>
                  <a:cubicBezTo>
                    <a:pt x="337" y="665"/>
                    <a:pt x="340" y="661"/>
                    <a:pt x="339" y="689"/>
                  </a:cubicBezTo>
                  <a:cubicBezTo>
                    <a:pt x="341" y="702"/>
                    <a:pt x="350" y="701"/>
                    <a:pt x="359" y="708"/>
                  </a:cubicBezTo>
                  <a:cubicBezTo>
                    <a:pt x="362" y="715"/>
                    <a:pt x="367" y="721"/>
                    <a:pt x="374" y="724"/>
                  </a:cubicBezTo>
                  <a:cubicBezTo>
                    <a:pt x="380" y="734"/>
                    <a:pt x="377" y="744"/>
                    <a:pt x="382" y="754"/>
                  </a:cubicBezTo>
                  <a:cubicBezTo>
                    <a:pt x="384" y="765"/>
                    <a:pt x="390" y="773"/>
                    <a:pt x="401" y="775"/>
                  </a:cubicBezTo>
                  <a:cubicBezTo>
                    <a:pt x="410" y="779"/>
                    <a:pt x="415" y="783"/>
                    <a:pt x="425" y="785"/>
                  </a:cubicBezTo>
                  <a:cubicBezTo>
                    <a:pt x="419" y="799"/>
                    <a:pt x="420" y="815"/>
                    <a:pt x="428" y="828"/>
                  </a:cubicBezTo>
                  <a:cubicBezTo>
                    <a:pt x="425" y="870"/>
                    <a:pt x="424" y="869"/>
                    <a:pt x="451" y="889"/>
                  </a:cubicBezTo>
                  <a:cubicBezTo>
                    <a:pt x="457" y="898"/>
                    <a:pt x="456" y="911"/>
                    <a:pt x="459" y="922"/>
                  </a:cubicBezTo>
                  <a:cubicBezTo>
                    <a:pt x="460" y="1000"/>
                    <a:pt x="454" y="976"/>
                    <a:pt x="521" y="972"/>
                  </a:cubicBezTo>
                  <a:cubicBezTo>
                    <a:pt x="513" y="947"/>
                    <a:pt x="534" y="912"/>
                    <a:pt x="511" y="895"/>
                  </a:cubicBezTo>
                  <a:cubicBezTo>
                    <a:pt x="502" y="880"/>
                    <a:pt x="507" y="859"/>
                    <a:pt x="500" y="842"/>
                  </a:cubicBezTo>
                  <a:cubicBezTo>
                    <a:pt x="497" y="824"/>
                    <a:pt x="495" y="814"/>
                    <a:pt x="486" y="799"/>
                  </a:cubicBezTo>
                  <a:cubicBezTo>
                    <a:pt x="484" y="790"/>
                    <a:pt x="481" y="785"/>
                    <a:pt x="476" y="778"/>
                  </a:cubicBezTo>
                  <a:cubicBezTo>
                    <a:pt x="475" y="770"/>
                    <a:pt x="473" y="764"/>
                    <a:pt x="468" y="758"/>
                  </a:cubicBezTo>
                  <a:cubicBezTo>
                    <a:pt x="466" y="724"/>
                    <a:pt x="468" y="683"/>
                    <a:pt x="460" y="650"/>
                  </a:cubicBezTo>
                  <a:cubicBezTo>
                    <a:pt x="459" y="636"/>
                    <a:pt x="457" y="622"/>
                    <a:pt x="454" y="609"/>
                  </a:cubicBezTo>
                  <a:cubicBezTo>
                    <a:pt x="455" y="598"/>
                    <a:pt x="460" y="587"/>
                    <a:pt x="455" y="583"/>
                  </a:cubicBezTo>
                  <a:cubicBezTo>
                    <a:pt x="452" y="578"/>
                    <a:pt x="451" y="573"/>
                    <a:pt x="449" y="567"/>
                  </a:cubicBezTo>
                  <a:cubicBezTo>
                    <a:pt x="444" y="531"/>
                    <a:pt x="439" y="498"/>
                    <a:pt x="423" y="466"/>
                  </a:cubicBezTo>
                  <a:cubicBezTo>
                    <a:pt x="422" y="460"/>
                    <a:pt x="420" y="456"/>
                    <a:pt x="419" y="450"/>
                  </a:cubicBezTo>
                  <a:cubicBezTo>
                    <a:pt x="418" y="431"/>
                    <a:pt x="419" y="413"/>
                    <a:pt x="412" y="396"/>
                  </a:cubicBezTo>
                  <a:cubicBezTo>
                    <a:pt x="413" y="377"/>
                    <a:pt x="405" y="346"/>
                    <a:pt x="423" y="332"/>
                  </a:cubicBezTo>
                  <a:cubicBezTo>
                    <a:pt x="426" y="325"/>
                    <a:pt x="426" y="316"/>
                    <a:pt x="430" y="310"/>
                  </a:cubicBezTo>
                  <a:cubicBezTo>
                    <a:pt x="432" y="307"/>
                    <a:pt x="436" y="302"/>
                    <a:pt x="436" y="302"/>
                  </a:cubicBezTo>
                  <a:cubicBezTo>
                    <a:pt x="439" y="289"/>
                    <a:pt x="440" y="276"/>
                    <a:pt x="451" y="268"/>
                  </a:cubicBezTo>
                  <a:cubicBezTo>
                    <a:pt x="454" y="263"/>
                    <a:pt x="454" y="259"/>
                    <a:pt x="459" y="255"/>
                  </a:cubicBezTo>
                  <a:cubicBezTo>
                    <a:pt x="460" y="249"/>
                    <a:pt x="463" y="247"/>
                    <a:pt x="460" y="242"/>
                  </a:cubicBezTo>
                  <a:cubicBezTo>
                    <a:pt x="462" y="229"/>
                    <a:pt x="460" y="225"/>
                    <a:pt x="471" y="217"/>
                  </a:cubicBezTo>
                  <a:cubicBezTo>
                    <a:pt x="475" y="214"/>
                    <a:pt x="481" y="206"/>
                    <a:pt x="481" y="206"/>
                  </a:cubicBezTo>
                  <a:cubicBezTo>
                    <a:pt x="485" y="191"/>
                    <a:pt x="482" y="182"/>
                    <a:pt x="499" y="178"/>
                  </a:cubicBezTo>
                  <a:cubicBezTo>
                    <a:pt x="497" y="171"/>
                    <a:pt x="493" y="170"/>
                    <a:pt x="489" y="164"/>
                  </a:cubicBezTo>
                  <a:cubicBezTo>
                    <a:pt x="488" y="151"/>
                    <a:pt x="490" y="122"/>
                    <a:pt x="484" y="110"/>
                  </a:cubicBezTo>
                  <a:cubicBezTo>
                    <a:pt x="483" y="91"/>
                    <a:pt x="483" y="96"/>
                    <a:pt x="471" y="87"/>
                  </a:cubicBezTo>
                  <a:cubicBezTo>
                    <a:pt x="409" y="90"/>
                    <a:pt x="443" y="89"/>
                    <a:pt x="415" y="95"/>
                  </a:cubicBezTo>
                  <a:cubicBezTo>
                    <a:pt x="413" y="113"/>
                    <a:pt x="400" y="121"/>
                    <a:pt x="383" y="122"/>
                  </a:cubicBezTo>
                  <a:cubicBezTo>
                    <a:pt x="377" y="128"/>
                    <a:pt x="372" y="131"/>
                    <a:pt x="364" y="134"/>
                  </a:cubicBezTo>
                  <a:cubicBezTo>
                    <a:pt x="355" y="133"/>
                    <a:pt x="345" y="136"/>
                    <a:pt x="337" y="132"/>
                  </a:cubicBezTo>
                  <a:cubicBezTo>
                    <a:pt x="332" y="129"/>
                    <a:pt x="337" y="115"/>
                    <a:pt x="329" y="110"/>
                  </a:cubicBezTo>
                  <a:cubicBezTo>
                    <a:pt x="325" y="102"/>
                    <a:pt x="321" y="95"/>
                    <a:pt x="319" y="86"/>
                  </a:cubicBezTo>
                  <a:cubicBezTo>
                    <a:pt x="318" y="81"/>
                    <a:pt x="319" y="74"/>
                    <a:pt x="316" y="70"/>
                  </a:cubicBezTo>
                  <a:cubicBezTo>
                    <a:pt x="311" y="64"/>
                    <a:pt x="307" y="57"/>
                    <a:pt x="303" y="50"/>
                  </a:cubicBezTo>
                  <a:cubicBezTo>
                    <a:pt x="301" y="41"/>
                    <a:pt x="295" y="40"/>
                    <a:pt x="287" y="38"/>
                  </a:cubicBezTo>
                  <a:cubicBezTo>
                    <a:pt x="280" y="31"/>
                    <a:pt x="281" y="31"/>
                    <a:pt x="283" y="20"/>
                  </a:cubicBezTo>
                  <a:cubicBezTo>
                    <a:pt x="282" y="13"/>
                    <a:pt x="284" y="0"/>
                    <a:pt x="275" y="4"/>
                  </a:cubicBezTo>
                  <a:cubicBezTo>
                    <a:pt x="270" y="15"/>
                    <a:pt x="265" y="28"/>
                    <a:pt x="278" y="36"/>
                  </a:cubicBezTo>
                  <a:cubicBezTo>
                    <a:pt x="279" y="41"/>
                    <a:pt x="281" y="45"/>
                    <a:pt x="283" y="50"/>
                  </a:cubicBezTo>
                  <a:cubicBezTo>
                    <a:pt x="284" y="56"/>
                    <a:pt x="290" y="61"/>
                    <a:pt x="294" y="66"/>
                  </a:cubicBezTo>
                  <a:cubicBezTo>
                    <a:pt x="295" y="72"/>
                    <a:pt x="301" y="78"/>
                    <a:pt x="307" y="79"/>
                  </a:cubicBezTo>
                  <a:cubicBezTo>
                    <a:pt x="300" y="142"/>
                    <a:pt x="252" y="104"/>
                    <a:pt x="167" y="105"/>
                  </a:cubicBezTo>
                  <a:cubicBezTo>
                    <a:pt x="105" y="104"/>
                    <a:pt x="68" y="101"/>
                    <a:pt x="14" y="94"/>
                  </a:cubicBezTo>
                  <a:cubicBezTo>
                    <a:pt x="5" y="92"/>
                    <a:pt x="5" y="91"/>
                    <a:pt x="12" y="94"/>
                  </a:cubicBezTo>
                  <a:close/>
                </a:path>
              </a:pathLst>
            </a:custGeom>
            <a:solidFill>
              <a:srgbClr val="0066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24" name="Freeform 20"/>
            <p:cNvSpPr>
              <a:spLocks/>
            </p:cNvSpPr>
            <p:nvPr/>
          </p:nvSpPr>
          <p:spPr bwMode="auto">
            <a:xfrm>
              <a:off x="502" y="1932"/>
              <a:ext cx="285" cy="41"/>
            </a:xfrm>
            <a:custGeom>
              <a:avLst/>
              <a:gdLst>
                <a:gd name="T0" fmla="*/ 0 w 285"/>
                <a:gd name="T1" fmla="*/ 25 h 41"/>
                <a:gd name="T2" fmla="*/ 148 w 285"/>
                <a:gd name="T3" fmla="*/ 33 h 41"/>
                <a:gd name="T4" fmla="*/ 204 w 285"/>
                <a:gd name="T5" fmla="*/ 38 h 41"/>
                <a:gd name="T6" fmla="*/ 268 w 285"/>
                <a:gd name="T7" fmla="*/ 33 h 41"/>
                <a:gd name="T8" fmla="*/ 10 w 285"/>
                <a:gd name="T9" fmla="*/ 26 h 41"/>
                <a:gd name="T10" fmla="*/ 0 60000 65536"/>
                <a:gd name="T11" fmla="*/ 0 60000 65536"/>
                <a:gd name="T12" fmla="*/ 0 60000 65536"/>
                <a:gd name="T13" fmla="*/ 0 60000 65536"/>
                <a:gd name="T14" fmla="*/ 0 60000 65536"/>
                <a:gd name="T15" fmla="*/ 0 w 285"/>
                <a:gd name="T16" fmla="*/ 0 h 41"/>
                <a:gd name="T17" fmla="*/ 285 w 285"/>
                <a:gd name="T18" fmla="*/ 41 h 41"/>
              </a:gdLst>
              <a:ahLst/>
              <a:cxnLst>
                <a:cxn ang="T10">
                  <a:pos x="T0" y="T1"/>
                </a:cxn>
                <a:cxn ang="T11">
                  <a:pos x="T2" y="T3"/>
                </a:cxn>
                <a:cxn ang="T12">
                  <a:pos x="T4" y="T5"/>
                </a:cxn>
                <a:cxn ang="T13">
                  <a:pos x="T6" y="T7"/>
                </a:cxn>
                <a:cxn ang="T14">
                  <a:pos x="T8" y="T9"/>
                </a:cxn>
              </a:cxnLst>
              <a:rect l="T15" t="T16" r="T17" b="T18"/>
              <a:pathLst>
                <a:path w="285" h="41">
                  <a:moveTo>
                    <a:pt x="0" y="25"/>
                  </a:moveTo>
                  <a:cubicBezTo>
                    <a:pt x="50" y="27"/>
                    <a:pt x="95" y="32"/>
                    <a:pt x="148" y="33"/>
                  </a:cubicBezTo>
                  <a:cubicBezTo>
                    <a:pt x="170" y="37"/>
                    <a:pt x="166" y="36"/>
                    <a:pt x="204" y="38"/>
                  </a:cubicBezTo>
                  <a:cubicBezTo>
                    <a:pt x="224" y="41"/>
                    <a:pt x="285" y="40"/>
                    <a:pt x="268" y="33"/>
                  </a:cubicBezTo>
                  <a:cubicBezTo>
                    <a:pt x="188" y="0"/>
                    <a:pt x="96" y="26"/>
                    <a:pt x="10" y="26"/>
                  </a:cubicBezTo>
                </a:path>
              </a:pathLst>
            </a:custGeom>
            <a:solidFill>
              <a:srgbClr val="0066FF">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25" name="Freeform 21"/>
            <p:cNvSpPr>
              <a:spLocks/>
            </p:cNvSpPr>
            <p:nvPr/>
          </p:nvSpPr>
          <p:spPr bwMode="auto">
            <a:xfrm>
              <a:off x="703" y="1624"/>
              <a:ext cx="30" cy="32"/>
            </a:xfrm>
            <a:custGeom>
              <a:avLst/>
              <a:gdLst>
                <a:gd name="T0" fmla="*/ 7 w 30"/>
                <a:gd name="T1" fmla="*/ 0 h 32"/>
                <a:gd name="T2" fmla="*/ 11 w 30"/>
                <a:gd name="T3" fmla="*/ 30 h 32"/>
                <a:gd name="T4" fmla="*/ 25 w 30"/>
                <a:gd name="T5" fmla="*/ 19 h 32"/>
                <a:gd name="T6" fmla="*/ 7 w 30"/>
                <a:gd name="T7" fmla="*/ 0 h 32"/>
                <a:gd name="T8" fmla="*/ 0 60000 65536"/>
                <a:gd name="T9" fmla="*/ 0 60000 65536"/>
                <a:gd name="T10" fmla="*/ 0 60000 65536"/>
                <a:gd name="T11" fmla="*/ 0 60000 65536"/>
                <a:gd name="T12" fmla="*/ 0 w 30"/>
                <a:gd name="T13" fmla="*/ 0 h 32"/>
                <a:gd name="T14" fmla="*/ 30 w 30"/>
                <a:gd name="T15" fmla="*/ 32 h 32"/>
              </a:gdLst>
              <a:ahLst/>
              <a:cxnLst>
                <a:cxn ang="T8">
                  <a:pos x="T0" y="T1"/>
                </a:cxn>
                <a:cxn ang="T9">
                  <a:pos x="T2" y="T3"/>
                </a:cxn>
                <a:cxn ang="T10">
                  <a:pos x="T4" y="T5"/>
                </a:cxn>
                <a:cxn ang="T11">
                  <a:pos x="T6" y="T7"/>
                </a:cxn>
              </a:cxnLst>
              <a:rect l="T12" t="T13" r="T14" b="T15"/>
              <a:pathLst>
                <a:path w="30" h="32">
                  <a:moveTo>
                    <a:pt x="7" y="0"/>
                  </a:moveTo>
                  <a:cubicBezTo>
                    <a:pt x="5" y="11"/>
                    <a:pt x="0" y="23"/>
                    <a:pt x="11" y="30"/>
                  </a:cubicBezTo>
                  <a:cubicBezTo>
                    <a:pt x="30" y="29"/>
                    <a:pt x="30" y="32"/>
                    <a:pt x="25" y="19"/>
                  </a:cubicBezTo>
                  <a:cubicBezTo>
                    <a:pt x="29" y="8"/>
                    <a:pt x="15" y="4"/>
                    <a:pt x="7" y="0"/>
                  </a:cubicBezTo>
                  <a:close/>
                </a:path>
              </a:pathLst>
            </a:custGeom>
            <a:solidFill>
              <a:srgbClr val="0066FF">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26" name="Freeform 22"/>
            <p:cNvSpPr>
              <a:spLocks/>
            </p:cNvSpPr>
            <p:nvPr/>
          </p:nvSpPr>
          <p:spPr bwMode="auto">
            <a:xfrm>
              <a:off x="569" y="2046"/>
              <a:ext cx="68" cy="183"/>
            </a:xfrm>
            <a:custGeom>
              <a:avLst/>
              <a:gdLst>
                <a:gd name="T0" fmla="*/ 12 w 68"/>
                <a:gd name="T1" fmla="*/ 10 h 183"/>
                <a:gd name="T2" fmla="*/ 20 w 68"/>
                <a:gd name="T3" fmla="*/ 120 h 183"/>
                <a:gd name="T4" fmla="*/ 28 w 68"/>
                <a:gd name="T5" fmla="*/ 141 h 183"/>
                <a:gd name="T6" fmla="*/ 29 w 68"/>
                <a:gd name="T7" fmla="*/ 149 h 183"/>
                <a:gd name="T8" fmla="*/ 33 w 68"/>
                <a:gd name="T9" fmla="*/ 151 h 183"/>
                <a:gd name="T10" fmla="*/ 45 w 68"/>
                <a:gd name="T11" fmla="*/ 173 h 183"/>
                <a:gd name="T12" fmla="*/ 57 w 68"/>
                <a:gd name="T13" fmla="*/ 183 h 183"/>
                <a:gd name="T14" fmla="*/ 68 w 68"/>
                <a:gd name="T15" fmla="*/ 172 h 183"/>
                <a:gd name="T16" fmla="*/ 66 w 68"/>
                <a:gd name="T17" fmla="*/ 108 h 183"/>
                <a:gd name="T18" fmla="*/ 53 w 68"/>
                <a:gd name="T19" fmla="*/ 80 h 183"/>
                <a:gd name="T20" fmla="*/ 37 w 68"/>
                <a:gd name="T21" fmla="*/ 16 h 183"/>
                <a:gd name="T22" fmla="*/ 31 w 68"/>
                <a:gd name="T23" fmla="*/ 0 h 183"/>
                <a:gd name="T24" fmla="*/ 12 w 68"/>
                <a:gd name="T25" fmla="*/ 20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83"/>
                <a:gd name="T41" fmla="*/ 68 w 68"/>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83">
                  <a:moveTo>
                    <a:pt x="12" y="10"/>
                  </a:moveTo>
                  <a:cubicBezTo>
                    <a:pt x="9" y="31"/>
                    <a:pt x="0" y="108"/>
                    <a:pt x="20" y="120"/>
                  </a:cubicBezTo>
                  <a:cubicBezTo>
                    <a:pt x="24" y="127"/>
                    <a:pt x="25" y="134"/>
                    <a:pt x="28" y="141"/>
                  </a:cubicBezTo>
                  <a:cubicBezTo>
                    <a:pt x="28" y="144"/>
                    <a:pt x="28" y="147"/>
                    <a:pt x="29" y="149"/>
                  </a:cubicBezTo>
                  <a:cubicBezTo>
                    <a:pt x="30" y="150"/>
                    <a:pt x="33" y="150"/>
                    <a:pt x="33" y="151"/>
                  </a:cubicBezTo>
                  <a:cubicBezTo>
                    <a:pt x="37" y="167"/>
                    <a:pt x="28" y="171"/>
                    <a:pt x="45" y="173"/>
                  </a:cubicBezTo>
                  <a:cubicBezTo>
                    <a:pt x="50" y="177"/>
                    <a:pt x="51" y="181"/>
                    <a:pt x="57" y="183"/>
                  </a:cubicBezTo>
                  <a:cubicBezTo>
                    <a:pt x="60" y="177"/>
                    <a:pt x="64" y="177"/>
                    <a:pt x="68" y="172"/>
                  </a:cubicBezTo>
                  <a:cubicBezTo>
                    <a:pt x="67" y="151"/>
                    <a:pt x="67" y="129"/>
                    <a:pt x="66" y="108"/>
                  </a:cubicBezTo>
                  <a:cubicBezTo>
                    <a:pt x="66" y="98"/>
                    <a:pt x="53" y="80"/>
                    <a:pt x="53" y="80"/>
                  </a:cubicBezTo>
                  <a:cubicBezTo>
                    <a:pt x="50" y="58"/>
                    <a:pt x="45" y="36"/>
                    <a:pt x="37" y="16"/>
                  </a:cubicBezTo>
                  <a:cubicBezTo>
                    <a:pt x="36" y="10"/>
                    <a:pt x="34" y="6"/>
                    <a:pt x="31" y="0"/>
                  </a:cubicBezTo>
                  <a:cubicBezTo>
                    <a:pt x="12" y="3"/>
                    <a:pt x="12" y="2"/>
                    <a:pt x="12" y="20"/>
                  </a:cubicBezTo>
                </a:path>
              </a:pathLst>
            </a:custGeom>
            <a:solidFill>
              <a:srgbClr val="00FF00">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27" name="Freeform 23"/>
            <p:cNvSpPr>
              <a:spLocks/>
            </p:cNvSpPr>
            <p:nvPr/>
          </p:nvSpPr>
          <p:spPr bwMode="auto">
            <a:xfrm>
              <a:off x="944" y="2167"/>
              <a:ext cx="27" cy="54"/>
            </a:xfrm>
            <a:custGeom>
              <a:avLst/>
              <a:gdLst>
                <a:gd name="T0" fmla="*/ 27 w 27"/>
                <a:gd name="T1" fmla="*/ 1 h 54"/>
                <a:gd name="T2" fmla="*/ 3 w 27"/>
                <a:gd name="T3" fmla="*/ 14 h 54"/>
                <a:gd name="T4" fmla="*/ 5 w 27"/>
                <a:gd name="T5" fmla="*/ 35 h 54"/>
                <a:gd name="T6" fmla="*/ 24 w 27"/>
                <a:gd name="T7" fmla="*/ 11 h 54"/>
                <a:gd name="T8" fmla="*/ 0 60000 65536"/>
                <a:gd name="T9" fmla="*/ 0 60000 65536"/>
                <a:gd name="T10" fmla="*/ 0 60000 65536"/>
                <a:gd name="T11" fmla="*/ 0 60000 65536"/>
                <a:gd name="T12" fmla="*/ 0 w 27"/>
                <a:gd name="T13" fmla="*/ 0 h 54"/>
                <a:gd name="T14" fmla="*/ 27 w 27"/>
                <a:gd name="T15" fmla="*/ 54 h 54"/>
              </a:gdLst>
              <a:ahLst/>
              <a:cxnLst>
                <a:cxn ang="T8">
                  <a:pos x="T0" y="T1"/>
                </a:cxn>
                <a:cxn ang="T9">
                  <a:pos x="T2" y="T3"/>
                </a:cxn>
                <a:cxn ang="T10">
                  <a:pos x="T4" y="T5"/>
                </a:cxn>
                <a:cxn ang="T11">
                  <a:pos x="T6" y="T7"/>
                </a:cxn>
              </a:cxnLst>
              <a:rect l="T12" t="T13" r="T14" b="T15"/>
              <a:pathLst>
                <a:path w="27" h="54">
                  <a:moveTo>
                    <a:pt x="27" y="1"/>
                  </a:moveTo>
                  <a:cubicBezTo>
                    <a:pt x="9" y="3"/>
                    <a:pt x="9" y="0"/>
                    <a:pt x="3" y="14"/>
                  </a:cubicBezTo>
                  <a:cubicBezTo>
                    <a:pt x="4" y="21"/>
                    <a:pt x="0" y="30"/>
                    <a:pt x="5" y="35"/>
                  </a:cubicBezTo>
                  <a:cubicBezTo>
                    <a:pt x="24" y="54"/>
                    <a:pt x="24" y="16"/>
                    <a:pt x="24" y="11"/>
                  </a:cubicBezTo>
                </a:path>
              </a:pathLst>
            </a:custGeom>
            <a:solidFill>
              <a:srgbClr val="0066FF">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28" name="Freeform 24"/>
            <p:cNvSpPr>
              <a:spLocks/>
            </p:cNvSpPr>
            <p:nvPr/>
          </p:nvSpPr>
          <p:spPr bwMode="auto">
            <a:xfrm>
              <a:off x="1213" y="2310"/>
              <a:ext cx="62" cy="53"/>
            </a:xfrm>
            <a:custGeom>
              <a:avLst/>
              <a:gdLst>
                <a:gd name="T0" fmla="*/ 35 w 62"/>
                <a:gd name="T1" fmla="*/ 0 h 53"/>
                <a:gd name="T2" fmla="*/ 9 w 62"/>
                <a:gd name="T3" fmla="*/ 16 h 53"/>
                <a:gd name="T4" fmla="*/ 0 w 62"/>
                <a:gd name="T5" fmla="*/ 47 h 53"/>
                <a:gd name="T6" fmla="*/ 30 w 62"/>
                <a:gd name="T7" fmla="*/ 50 h 53"/>
                <a:gd name="T8" fmla="*/ 49 w 62"/>
                <a:gd name="T9" fmla="*/ 34 h 53"/>
                <a:gd name="T10" fmla="*/ 16 w 62"/>
                <a:gd name="T11" fmla="*/ 5 h 53"/>
                <a:gd name="T12" fmla="*/ 0 60000 65536"/>
                <a:gd name="T13" fmla="*/ 0 60000 65536"/>
                <a:gd name="T14" fmla="*/ 0 60000 65536"/>
                <a:gd name="T15" fmla="*/ 0 60000 65536"/>
                <a:gd name="T16" fmla="*/ 0 60000 65536"/>
                <a:gd name="T17" fmla="*/ 0 60000 65536"/>
                <a:gd name="T18" fmla="*/ 0 w 62"/>
                <a:gd name="T19" fmla="*/ 0 h 53"/>
                <a:gd name="T20" fmla="*/ 62 w 6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62" h="53">
                  <a:moveTo>
                    <a:pt x="35" y="0"/>
                  </a:moveTo>
                  <a:cubicBezTo>
                    <a:pt x="7" y="3"/>
                    <a:pt x="22" y="3"/>
                    <a:pt x="9" y="16"/>
                  </a:cubicBezTo>
                  <a:cubicBezTo>
                    <a:pt x="7" y="27"/>
                    <a:pt x="2" y="36"/>
                    <a:pt x="0" y="47"/>
                  </a:cubicBezTo>
                  <a:cubicBezTo>
                    <a:pt x="19" y="49"/>
                    <a:pt x="2" y="53"/>
                    <a:pt x="30" y="50"/>
                  </a:cubicBezTo>
                  <a:cubicBezTo>
                    <a:pt x="37" y="47"/>
                    <a:pt x="42" y="39"/>
                    <a:pt x="49" y="34"/>
                  </a:cubicBezTo>
                  <a:cubicBezTo>
                    <a:pt x="62" y="1"/>
                    <a:pt x="39" y="5"/>
                    <a:pt x="16" y="5"/>
                  </a:cubicBezTo>
                </a:path>
              </a:pathLst>
            </a:custGeom>
            <a:solidFill>
              <a:srgbClr val="0066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29" name="Freeform 25"/>
            <p:cNvSpPr>
              <a:spLocks/>
            </p:cNvSpPr>
            <p:nvPr/>
          </p:nvSpPr>
          <p:spPr bwMode="auto">
            <a:xfrm>
              <a:off x="1290" y="2227"/>
              <a:ext cx="44" cy="60"/>
            </a:xfrm>
            <a:custGeom>
              <a:avLst/>
              <a:gdLst>
                <a:gd name="T0" fmla="*/ 30 w 44"/>
                <a:gd name="T1" fmla="*/ 0 h 60"/>
                <a:gd name="T2" fmla="*/ 8 w 44"/>
                <a:gd name="T3" fmla="*/ 10 h 60"/>
                <a:gd name="T4" fmla="*/ 0 w 44"/>
                <a:gd name="T5" fmla="*/ 42 h 60"/>
                <a:gd name="T6" fmla="*/ 32 w 44"/>
                <a:gd name="T7" fmla="*/ 48 h 60"/>
                <a:gd name="T8" fmla="*/ 40 w 44"/>
                <a:gd name="T9" fmla="*/ 32 h 60"/>
                <a:gd name="T10" fmla="*/ 25 w 44"/>
                <a:gd name="T11" fmla="*/ 8 h 60"/>
                <a:gd name="T12" fmla="*/ 14 w 44"/>
                <a:gd name="T13" fmla="*/ 10 h 60"/>
                <a:gd name="T14" fmla="*/ 0 60000 65536"/>
                <a:gd name="T15" fmla="*/ 0 60000 65536"/>
                <a:gd name="T16" fmla="*/ 0 60000 65536"/>
                <a:gd name="T17" fmla="*/ 0 60000 65536"/>
                <a:gd name="T18" fmla="*/ 0 60000 65536"/>
                <a:gd name="T19" fmla="*/ 0 60000 65536"/>
                <a:gd name="T20" fmla="*/ 0 60000 65536"/>
                <a:gd name="T21" fmla="*/ 0 w 44"/>
                <a:gd name="T22" fmla="*/ 0 h 60"/>
                <a:gd name="T23" fmla="*/ 44 w 44"/>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60">
                  <a:moveTo>
                    <a:pt x="30" y="0"/>
                  </a:moveTo>
                  <a:cubicBezTo>
                    <a:pt x="21" y="5"/>
                    <a:pt x="19" y="7"/>
                    <a:pt x="8" y="10"/>
                  </a:cubicBezTo>
                  <a:cubicBezTo>
                    <a:pt x="4" y="21"/>
                    <a:pt x="1" y="30"/>
                    <a:pt x="0" y="42"/>
                  </a:cubicBezTo>
                  <a:cubicBezTo>
                    <a:pt x="2" y="60"/>
                    <a:pt x="18" y="54"/>
                    <a:pt x="32" y="48"/>
                  </a:cubicBezTo>
                  <a:cubicBezTo>
                    <a:pt x="36" y="42"/>
                    <a:pt x="33" y="35"/>
                    <a:pt x="40" y="32"/>
                  </a:cubicBezTo>
                  <a:cubicBezTo>
                    <a:pt x="44" y="13"/>
                    <a:pt x="44" y="11"/>
                    <a:pt x="25" y="8"/>
                  </a:cubicBezTo>
                  <a:cubicBezTo>
                    <a:pt x="15" y="10"/>
                    <a:pt x="19" y="10"/>
                    <a:pt x="14" y="10"/>
                  </a:cubicBezTo>
                </a:path>
              </a:pathLst>
            </a:custGeom>
            <a:solidFill>
              <a:srgbClr val="0066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30" name="Freeform 26"/>
            <p:cNvSpPr>
              <a:spLocks/>
            </p:cNvSpPr>
            <p:nvPr/>
          </p:nvSpPr>
          <p:spPr bwMode="auto">
            <a:xfrm>
              <a:off x="997" y="2313"/>
              <a:ext cx="47" cy="67"/>
            </a:xfrm>
            <a:custGeom>
              <a:avLst/>
              <a:gdLst>
                <a:gd name="T0" fmla="*/ 38 w 47"/>
                <a:gd name="T1" fmla="*/ 37 h 67"/>
                <a:gd name="T2" fmla="*/ 25 w 47"/>
                <a:gd name="T3" fmla="*/ 4 h 67"/>
                <a:gd name="T4" fmla="*/ 9 w 47"/>
                <a:gd name="T5" fmla="*/ 4 h 67"/>
                <a:gd name="T6" fmla="*/ 3 w 47"/>
                <a:gd name="T7" fmla="*/ 20 h 67"/>
                <a:gd name="T8" fmla="*/ 40 w 47"/>
                <a:gd name="T9" fmla="*/ 39 h 67"/>
                <a:gd name="T10" fmla="*/ 38 w 47"/>
                <a:gd name="T11" fmla="*/ 12 h 67"/>
                <a:gd name="T12" fmla="*/ 0 60000 65536"/>
                <a:gd name="T13" fmla="*/ 0 60000 65536"/>
                <a:gd name="T14" fmla="*/ 0 60000 65536"/>
                <a:gd name="T15" fmla="*/ 0 60000 65536"/>
                <a:gd name="T16" fmla="*/ 0 60000 65536"/>
                <a:gd name="T17" fmla="*/ 0 60000 65536"/>
                <a:gd name="T18" fmla="*/ 0 w 47"/>
                <a:gd name="T19" fmla="*/ 0 h 67"/>
                <a:gd name="T20" fmla="*/ 47 w 47"/>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47" h="67">
                  <a:moveTo>
                    <a:pt x="38" y="37"/>
                  </a:moveTo>
                  <a:cubicBezTo>
                    <a:pt x="37" y="23"/>
                    <a:pt x="41" y="7"/>
                    <a:pt x="25" y="4"/>
                  </a:cubicBezTo>
                  <a:cubicBezTo>
                    <a:pt x="19" y="0"/>
                    <a:pt x="15" y="1"/>
                    <a:pt x="9" y="4"/>
                  </a:cubicBezTo>
                  <a:cubicBezTo>
                    <a:pt x="6" y="9"/>
                    <a:pt x="5" y="14"/>
                    <a:pt x="3" y="20"/>
                  </a:cubicBezTo>
                  <a:cubicBezTo>
                    <a:pt x="5" y="37"/>
                    <a:pt x="0" y="67"/>
                    <a:pt x="40" y="39"/>
                  </a:cubicBezTo>
                  <a:cubicBezTo>
                    <a:pt x="47" y="34"/>
                    <a:pt x="38" y="21"/>
                    <a:pt x="38" y="12"/>
                  </a:cubicBezTo>
                </a:path>
              </a:pathLst>
            </a:custGeom>
            <a:solidFill>
              <a:srgbClr val="0066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31" name="Freeform 27"/>
            <p:cNvSpPr>
              <a:spLocks/>
            </p:cNvSpPr>
            <p:nvPr/>
          </p:nvSpPr>
          <p:spPr bwMode="auto">
            <a:xfrm>
              <a:off x="1408" y="1996"/>
              <a:ext cx="72" cy="77"/>
            </a:xfrm>
            <a:custGeom>
              <a:avLst/>
              <a:gdLst>
                <a:gd name="T0" fmla="*/ 14 w 72"/>
                <a:gd name="T1" fmla="*/ 25 h 77"/>
                <a:gd name="T2" fmla="*/ 19 w 72"/>
                <a:gd name="T3" fmla="*/ 71 h 77"/>
                <a:gd name="T4" fmla="*/ 61 w 72"/>
                <a:gd name="T5" fmla="*/ 58 h 77"/>
                <a:gd name="T6" fmla="*/ 51 w 72"/>
                <a:gd name="T7" fmla="*/ 17 h 77"/>
                <a:gd name="T8" fmla="*/ 18 w 72"/>
                <a:gd name="T9" fmla="*/ 17 h 77"/>
                <a:gd name="T10" fmla="*/ 11 w 72"/>
                <a:gd name="T11" fmla="*/ 44 h 77"/>
                <a:gd name="T12" fmla="*/ 0 60000 65536"/>
                <a:gd name="T13" fmla="*/ 0 60000 65536"/>
                <a:gd name="T14" fmla="*/ 0 60000 65536"/>
                <a:gd name="T15" fmla="*/ 0 60000 65536"/>
                <a:gd name="T16" fmla="*/ 0 60000 65536"/>
                <a:gd name="T17" fmla="*/ 0 60000 65536"/>
                <a:gd name="T18" fmla="*/ 0 w 72"/>
                <a:gd name="T19" fmla="*/ 0 h 77"/>
                <a:gd name="T20" fmla="*/ 72 w 7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2" h="77">
                  <a:moveTo>
                    <a:pt x="14" y="25"/>
                  </a:moveTo>
                  <a:cubicBezTo>
                    <a:pt x="11" y="41"/>
                    <a:pt x="0" y="67"/>
                    <a:pt x="19" y="71"/>
                  </a:cubicBezTo>
                  <a:cubicBezTo>
                    <a:pt x="62" y="70"/>
                    <a:pt x="47" y="77"/>
                    <a:pt x="61" y="58"/>
                  </a:cubicBezTo>
                  <a:cubicBezTo>
                    <a:pt x="62" y="43"/>
                    <a:pt x="72" y="20"/>
                    <a:pt x="51" y="17"/>
                  </a:cubicBezTo>
                  <a:cubicBezTo>
                    <a:pt x="49" y="0"/>
                    <a:pt x="28" y="10"/>
                    <a:pt x="18" y="17"/>
                  </a:cubicBezTo>
                  <a:cubicBezTo>
                    <a:pt x="15" y="25"/>
                    <a:pt x="11" y="35"/>
                    <a:pt x="11" y="44"/>
                  </a:cubicBezTo>
                </a:path>
              </a:pathLst>
            </a:custGeom>
            <a:solidFill>
              <a:srgbClr val="0066FF">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32" name="Freeform 28"/>
            <p:cNvSpPr>
              <a:spLocks/>
            </p:cNvSpPr>
            <p:nvPr/>
          </p:nvSpPr>
          <p:spPr bwMode="auto">
            <a:xfrm>
              <a:off x="918" y="2821"/>
              <a:ext cx="95" cy="85"/>
            </a:xfrm>
            <a:custGeom>
              <a:avLst/>
              <a:gdLst>
                <a:gd name="T0" fmla="*/ 69 w 95"/>
                <a:gd name="T1" fmla="*/ 0 h 85"/>
                <a:gd name="T2" fmla="*/ 76 w 95"/>
                <a:gd name="T3" fmla="*/ 24 h 85"/>
                <a:gd name="T4" fmla="*/ 69 w 95"/>
                <a:gd name="T5" fmla="*/ 78 h 85"/>
                <a:gd name="T6" fmla="*/ 56 w 95"/>
                <a:gd name="T7" fmla="*/ 70 h 85"/>
                <a:gd name="T8" fmla="*/ 42 w 95"/>
                <a:gd name="T9" fmla="*/ 61 h 85"/>
                <a:gd name="T10" fmla="*/ 28 w 95"/>
                <a:gd name="T11" fmla="*/ 49 h 85"/>
                <a:gd name="T12" fmla="*/ 32 w 95"/>
                <a:gd name="T13" fmla="*/ 38 h 85"/>
                <a:gd name="T14" fmla="*/ 0 w 95"/>
                <a:gd name="T15" fmla="*/ 24 h 85"/>
                <a:gd name="T16" fmla="*/ 24 w 95"/>
                <a:gd name="T17" fmla="*/ 19 h 85"/>
                <a:gd name="T18" fmla="*/ 68 w 95"/>
                <a:gd name="T19" fmla="*/ 1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85"/>
                <a:gd name="T32" fmla="*/ 95 w 9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85">
                  <a:moveTo>
                    <a:pt x="69" y="0"/>
                  </a:moveTo>
                  <a:cubicBezTo>
                    <a:pt x="72" y="23"/>
                    <a:pt x="66" y="17"/>
                    <a:pt x="76" y="24"/>
                  </a:cubicBezTo>
                  <a:cubicBezTo>
                    <a:pt x="87" y="42"/>
                    <a:pt x="95" y="85"/>
                    <a:pt x="69" y="78"/>
                  </a:cubicBezTo>
                  <a:cubicBezTo>
                    <a:pt x="65" y="75"/>
                    <a:pt x="61" y="72"/>
                    <a:pt x="56" y="70"/>
                  </a:cubicBezTo>
                  <a:cubicBezTo>
                    <a:pt x="51" y="64"/>
                    <a:pt x="48" y="65"/>
                    <a:pt x="42" y="61"/>
                  </a:cubicBezTo>
                  <a:cubicBezTo>
                    <a:pt x="38" y="54"/>
                    <a:pt x="35" y="53"/>
                    <a:pt x="28" y="49"/>
                  </a:cubicBezTo>
                  <a:cubicBezTo>
                    <a:pt x="25" y="43"/>
                    <a:pt x="27" y="42"/>
                    <a:pt x="32" y="38"/>
                  </a:cubicBezTo>
                  <a:cubicBezTo>
                    <a:pt x="39" y="19"/>
                    <a:pt x="10" y="24"/>
                    <a:pt x="0" y="24"/>
                  </a:cubicBezTo>
                  <a:cubicBezTo>
                    <a:pt x="7" y="20"/>
                    <a:pt x="16" y="20"/>
                    <a:pt x="24" y="19"/>
                  </a:cubicBezTo>
                  <a:cubicBezTo>
                    <a:pt x="36" y="13"/>
                    <a:pt x="55" y="13"/>
                    <a:pt x="68" y="13"/>
                  </a:cubicBezTo>
                </a:path>
              </a:pathLst>
            </a:custGeom>
            <a:solidFill>
              <a:srgbClr val="00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33" name="Freeform 29"/>
            <p:cNvSpPr>
              <a:spLocks/>
            </p:cNvSpPr>
            <p:nvPr/>
          </p:nvSpPr>
          <p:spPr bwMode="auto">
            <a:xfrm>
              <a:off x="744" y="2754"/>
              <a:ext cx="82" cy="78"/>
            </a:xfrm>
            <a:custGeom>
              <a:avLst/>
              <a:gdLst>
                <a:gd name="T0" fmla="*/ 82 w 82"/>
                <a:gd name="T1" fmla="*/ 72 h 78"/>
                <a:gd name="T2" fmla="*/ 54 w 82"/>
                <a:gd name="T3" fmla="*/ 51 h 78"/>
                <a:gd name="T4" fmla="*/ 35 w 82"/>
                <a:gd name="T5" fmla="*/ 27 h 78"/>
                <a:gd name="T6" fmla="*/ 16 w 82"/>
                <a:gd name="T7" fmla="*/ 16 h 78"/>
                <a:gd name="T8" fmla="*/ 10 w 82"/>
                <a:gd name="T9" fmla="*/ 8 h 78"/>
                <a:gd name="T10" fmla="*/ 11 w 82"/>
                <a:gd name="T11" fmla="*/ 67 h 78"/>
                <a:gd name="T12" fmla="*/ 51 w 82"/>
                <a:gd name="T13" fmla="*/ 68 h 78"/>
                <a:gd name="T14" fmla="*/ 82 w 82"/>
                <a:gd name="T15" fmla="*/ 72 h 78"/>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78"/>
                <a:gd name="T26" fmla="*/ 82 w 82"/>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78">
                  <a:moveTo>
                    <a:pt x="82" y="72"/>
                  </a:moveTo>
                  <a:cubicBezTo>
                    <a:pt x="67" y="70"/>
                    <a:pt x="59" y="65"/>
                    <a:pt x="54" y="51"/>
                  </a:cubicBezTo>
                  <a:cubicBezTo>
                    <a:pt x="52" y="40"/>
                    <a:pt x="47" y="29"/>
                    <a:pt x="35" y="27"/>
                  </a:cubicBezTo>
                  <a:cubicBezTo>
                    <a:pt x="28" y="23"/>
                    <a:pt x="25" y="18"/>
                    <a:pt x="16" y="16"/>
                  </a:cubicBezTo>
                  <a:cubicBezTo>
                    <a:pt x="14" y="11"/>
                    <a:pt x="16" y="0"/>
                    <a:pt x="10" y="8"/>
                  </a:cubicBezTo>
                  <a:cubicBezTo>
                    <a:pt x="10" y="28"/>
                    <a:pt x="0" y="51"/>
                    <a:pt x="11" y="67"/>
                  </a:cubicBezTo>
                  <a:cubicBezTo>
                    <a:pt x="19" y="78"/>
                    <a:pt x="38" y="67"/>
                    <a:pt x="51" y="68"/>
                  </a:cubicBezTo>
                  <a:cubicBezTo>
                    <a:pt x="62" y="69"/>
                    <a:pt x="71" y="75"/>
                    <a:pt x="82" y="72"/>
                  </a:cubicBezTo>
                  <a:close/>
                </a:path>
              </a:pathLst>
            </a:custGeom>
            <a:solidFill>
              <a:srgbClr val="0066FF">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34" name="Freeform 30"/>
            <p:cNvSpPr>
              <a:spLocks/>
            </p:cNvSpPr>
            <p:nvPr/>
          </p:nvSpPr>
          <p:spPr bwMode="auto">
            <a:xfrm>
              <a:off x="432" y="998"/>
              <a:ext cx="343" cy="742"/>
            </a:xfrm>
            <a:custGeom>
              <a:avLst/>
              <a:gdLst>
                <a:gd name="T0" fmla="*/ 286 w 343"/>
                <a:gd name="T1" fmla="*/ 0 h 742"/>
                <a:gd name="T2" fmla="*/ 320 w 343"/>
                <a:gd name="T3" fmla="*/ 69 h 742"/>
                <a:gd name="T4" fmla="*/ 333 w 343"/>
                <a:gd name="T5" fmla="*/ 80 h 742"/>
                <a:gd name="T6" fmla="*/ 338 w 343"/>
                <a:gd name="T7" fmla="*/ 149 h 742"/>
                <a:gd name="T8" fmla="*/ 320 w 343"/>
                <a:gd name="T9" fmla="*/ 184 h 742"/>
                <a:gd name="T10" fmla="*/ 294 w 343"/>
                <a:gd name="T11" fmla="*/ 207 h 742"/>
                <a:gd name="T12" fmla="*/ 264 w 343"/>
                <a:gd name="T13" fmla="*/ 208 h 742"/>
                <a:gd name="T14" fmla="*/ 242 w 343"/>
                <a:gd name="T15" fmla="*/ 228 h 742"/>
                <a:gd name="T16" fmla="*/ 234 w 343"/>
                <a:gd name="T17" fmla="*/ 234 h 742"/>
                <a:gd name="T18" fmla="*/ 214 w 343"/>
                <a:gd name="T19" fmla="*/ 263 h 742"/>
                <a:gd name="T20" fmla="*/ 202 w 343"/>
                <a:gd name="T21" fmla="*/ 292 h 742"/>
                <a:gd name="T22" fmla="*/ 189 w 343"/>
                <a:gd name="T23" fmla="*/ 324 h 742"/>
                <a:gd name="T24" fmla="*/ 174 w 343"/>
                <a:gd name="T25" fmla="*/ 348 h 742"/>
                <a:gd name="T26" fmla="*/ 170 w 343"/>
                <a:gd name="T27" fmla="*/ 376 h 742"/>
                <a:gd name="T28" fmla="*/ 166 w 343"/>
                <a:gd name="T29" fmla="*/ 384 h 742"/>
                <a:gd name="T30" fmla="*/ 158 w 343"/>
                <a:gd name="T31" fmla="*/ 396 h 742"/>
                <a:gd name="T32" fmla="*/ 147 w 343"/>
                <a:gd name="T33" fmla="*/ 415 h 742"/>
                <a:gd name="T34" fmla="*/ 142 w 343"/>
                <a:gd name="T35" fmla="*/ 442 h 742"/>
                <a:gd name="T36" fmla="*/ 134 w 343"/>
                <a:gd name="T37" fmla="*/ 480 h 742"/>
                <a:gd name="T38" fmla="*/ 123 w 343"/>
                <a:gd name="T39" fmla="*/ 520 h 742"/>
                <a:gd name="T40" fmla="*/ 112 w 343"/>
                <a:gd name="T41" fmla="*/ 533 h 742"/>
                <a:gd name="T42" fmla="*/ 102 w 343"/>
                <a:gd name="T43" fmla="*/ 544 h 742"/>
                <a:gd name="T44" fmla="*/ 88 w 343"/>
                <a:gd name="T45" fmla="*/ 592 h 742"/>
                <a:gd name="T46" fmla="*/ 78 w 343"/>
                <a:gd name="T47" fmla="*/ 612 h 742"/>
                <a:gd name="T48" fmla="*/ 72 w 343"/>
                <a:gd name="T49" fmla="*/ 652 h 742"/>
                <a:gd name="T50" fmla="*/ 67 w 343"/>
                <a:gd name="T51" fmla="*/ 676 h 742"/>
                <a:gd name="T52" fmla="*/ 53 w 343"/>
                <a:gd name="T53" fmla="*/ 720 h 742"/>
                <a:gd name="T54" fmla="*/ 0 w 343"/>
                <a:gd name="T55" fmla="*/ 728 h 742"/>
                <a:gd name="T56" fmla="*/ 10 w 343"/>
                <a:gd name="T57" fmla="*/ 696 h 742"/>
                <a:gd name="T58" fmla="*/ 19 w 343"/>
                <a:gd name="T59" fmla="*/ 672 h 742"/>
                <a:gd name="T60" fmla="*/ 34 w 343"/>
                <a:gd name="T61" fmla="*/ 610 h 742"/>
                <a:gd name="T62" fmla="*/ 46 w 343"/>
                <a:gd name="T63" fmla="*/ 567 h 742"/>
                <a:gd name="T64" fmla="*/ 53 w 343"/>
                <a:gd name="T65" fmla="*/ 538 h 742"/>
                <a:gd name="T66" fmla="*/ 61 w 343"/>
                <a:gd name="T67" fmla="*/ 520 h 742"/>
                <a:gd name="T68" fmla="*/ 74 w 343"/>
                <a:gd name="T69" fmla="*/ 496 h 742"/>
                <a:gd name="T70" fmla="*/ 82 w 343"/>
                <a:gd name="T71" fmla="*/ 487 h 742"/>
                <a:gd name="T72" fmla="*/ 91 w 343"/>
                <a:gd name="T73" fmla="*/ 453 h 742"/>
                <a:gd name="T74" fmla="*/ 98 w 343"/>
                <a:gd name="T75" fmla="*/ 426 h 742"/>
                <a:gd name="T76" fmla="*/ 118 w 343"/>
                <a:gd name="T77" fmla="*/ 381 h 742"/>
                <a:gd name="T78" fmla="*/ 130 w 343"/>
                <a:gd name="T79" fmla="*/ 368 h 742"/>
                <a:gd name="T80" fmla="*/ 138 w 343"/>
                <a:gd name="T81" fmla="*/ 354 h 742"/>
                <a:gd name="T82" fmla="*/ 144 w 343"/>
                <a:gd name="T83" fmla="*/ 316 h 742"/>
                <a:gd name="T84" fmla="*/ 146 w 343"/>
                <a:gd name="T85" fmla="*/ 296 h 742"/>
                <a:gd name="T86" fmla="*/ 152 w 343"/>
                <a:gd name="T87" fmla="*/ 293 h 742"/>
                <a:gd name="T88" fmla="*/ 157 w 343"/>
                <a:gd name="T89" fmla="*/ 248 h 742"/>
                <a:gd name="T90" fmla="*/ 165 w 343"/>
                <a:gd name="T91" fmla="*/ 220 h 742"/>
                <a:gd name="T92" fmla="*/ 178 w 343"/>
                <a:gd name="T93" fmla="*/ 164 h 742"/>
                <a:gd name="T94" fmla="*/ 179 w 343"/>
                <a:gd name="T95" fmla="*/ 114 h 742"/>
                <a:gd name="T96" fmla="*/ 171 w 343"/>
                <a:gd name="T97" fmla="*/ 72 h 742"/>
                <a:gd name="T98" fmla="*/ 173 w 343"/>
                <a:gd name="T99" fmla="*/ 48 h 742"/>
                <a:gd name="T100" fmla="*/ 187 w 343"/>
                <a:gd name="T101" fmla="*/ 28 h 742"/>
                <a:gd name="T102" fmla="*/ 200 w 343"/>
                <a:gd name="T103" fmla="*/ 20 h 742"/>
                <a:gd name="T104" fmla="*/ 218 w 343"/>
                <a:gd name="T105" fmla="*/ 37 h 742"/>
                <a:gd name="T106" fmla="*/ 245 w 343"/>
                <a:gd name="T107" fmla="*/ 56 h 742"/>
                <a:gd name="T108" fmla="*/ 261 w 343"/>
                <a:gd name="T109" fmla="*/ 53 h 742"/>
                <a:gd name="T110" fmla="*/ 266 w 343"/>
                <a:gd name="T111" fmla="*/ 24 h 742"/>
                <a:gd name="T112" fmla="*/ 286 w 343"/>
                <a:gd name="T113" fmla="*/ 0 h 7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3"/>
                <a:gd name="T172" fmla="*/ 0 h 742"/>
                <a:gd name="T173" fmla="*/ 343 w 343"/>
                <a:gd name="T174" fmla="*/ 742 h 7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3" h="742">
                  <a:moveTo>
                    <a:pt x="286" y="0"/>
                  </a:moveTo>
                  <a:cubicBezTo>
                    <a:pt x="285" y="94"/>
                    <a:pt x="268" y="59"/>
                    <a:pt x="320" y="69"/>
                  </a:cubicBezTo>
                  <a:cubicBezTo>
                    <a:pt x="325" y="72"/>
                    <a:pt x="329" y="75"/>
                    <a:pt x="333" y="80"/>
                  </a:cubicBezTo>
                  <a:cubicBezTo>
                    <a:pt x="332" y="100"/>
                    <a:pt x="323" y="146"/>
                    <a:pt x="338" y="149"/>
                  </a:cubicBezTo>
                  <a:cubicBezTo>
                    <a:pt x="336" y="181"/>
                    <a:pt x="343" y="179"/>
                    <a:pt x="320" y="184"/>
                  </a:cubicBezTo>
                  <a:cubicBezTo>
                    <a:pt x="310" y="192"/>
                    <a:pt x="308" y="206"/>
                    <a:pt x="294" y="207"/>
                  </a:cubicBezTo>
                  <a:cubicBezTo>
                    <a:pt x="284" y="208"/>
                    <a:pt x="274" y="208"/>
                    <a:pt x="264" y="208"/>
                  </a:cubicBezTo>
                  <a:cubicBezTo>
                    <a:pt x="243" y="212"/>
                    <a:pt x="256" y="218"/>
                    <a:pt x="242" y="228"/>
                  </a:cubicBezTo>
                  <a:cubicBezTo>
                    <a:pt x="239" y="230"/>
                    <a:pt x="234" y="234"/>
                    <a:pt x="234" y="234"/>
                  </a:cubicBezTo>
                  <a:cubicBezTo>
                    <a:pt x="228" y="248"/>
                    <a:pt x="227" y="255"/>
                    <a:pt x="214" y="263"/>
                  </a:cubicBezTo>
                  <a:cubicBezTo>
                    <a:pt x="212" y="272"/>
                    <a:pt x="207" y="284"/>
                    <a:pt x="202" y="292"/>
                  </a:cubicBezTo>
                  <a:cubicBezTo>
                    <a:pt x="200" y="303"/>
                    <a:pt x="200" y="320"/>
                    <a:pt x="189" y="324"/>
                  </a:cubicBezTo>
                  <a:cubicBezTo>
                    <a:pt x="186" y="333"/>
                    <a:pt x="178" y="339"/>
                    <a:pt x="174" y="348"/>
                  </a:cubicBezTo>
                  <a:cubicBezTo>
                    <a:pt x="173" y="356"/>
                    <a:pt x="172" y="368"/>
                    <a:pt x="170" y="376"/>
                  </a:cubicBezTo>
                  <a:cubicBezTo>
                    <a:pt x="169" y="379"/>
                    <a:pt x="166" y="384"/>
                    <a:pt x="166" y="384"/>
                  </a:cubicBezTo>
                  <a:cubicBezTo>
                    <a:pt x="165" y="391"/>
                    <a:pt x="161" y="390"/>
                    <a:pt x="158" y="396"/>
                  </a:cubicBezTo>
                  <a:cubicBezTo>
                    <a:pt x="157" y="403"/>
                    <a:pt x="151" y="408"/>
                    <a:pt x="147" y="415"/>
                  </a:cubicBezTo>
                  <a:cubicBezTo>
                    <a:pt x="145" y="425"/>
                    <a:pt x="146" y="432"/>
                    <a:pt x="142" y="442"/>
                  </a:cubicBezTo>
                  <a:cubicBezTo>
                    <a:pt x="141" y="470"/>
                    <a:pt x="142" y="463"/>
                    <a:pt x="134" y="480"/>
                  </a:cubicBezTo>
                  <a:cubicBezTo>
                    <a:pt x="133" y="496"/>
                    <a:pt x="132" y="508"/>
                    <a:pt x="123" y="520"/>
                  </a:cubicBezTo>
                  <a:cubicBezTo>
                    <a:pt x="122" y="526"/>
                    <a:pt x="118" y="532"/>
                    <a:pt x="112" y="533"/>
                  </a:cubicBezTo>
                  <a:cubicBezTo>
                    <a:pt x="107" y="536"/>
                    <a:pt x="105" y="538"/>
                    <a:pt x="102" y="544"/>
                  </a:cubicBezTo>
                  <a:cubicBezTo>
                    <a:pt x="101" y="558"/>
                    <a:pt x="103" y="590"/>
                    <a:pt x="88" y="592"/>
                  </a:cubicBezTo>
                  <a:cubicBezTo>
                    <a:pt x="82" y="600"/>
                    <a:pt x="80" y="602"/>
                    <a:pt x="78" y="612"/>
                  </a:cubicBezTo>
                  <a:cubicBezTo>
                    <a:pt x="77" y="626"/>
                    <a:pt x="77" y="639"/>
                    <a:pt x="72" y="652"/>
                  </a:cubicBezTo>
                  <a:cubicBezTo>
                    <a:pt x="71" y="661"/>
                    <a:pt x="70" y="668"/>
                    <a:pt x="67" y="676"/>
                  </a:cubicBezTo>
                  <a:cubicBezTo>
                    <a:pt x="66" y="688"/>
                    <a:pt x="61" y="710"/>
                    <a:pt x="53" y="720"/>
                  </a:cubicBezTo>
                  <a:cubicBezTo>
                    <a:pt x="49" y="742"/>
                    <a:pt x="22" y="729"/>
                    <a:pt x="0" y="728"/>
                  </a:cubicBezTo>
                  <a:cubicBezTo>
                    <a:pt x="4" y="685"/>
                    <a:pt x="2" y="716"/>
                    <a:pt x="10" y="696"/>
                  </a:cubicBezTo>
                  <a:cubicBezTo>
                    <a:pt x="12" y="669"/>
                    <a:pt x="10" y="686"/>
                    <a:pt x="19" y="672"/>
                  </a:cubicBezTo>
                  <a:cubicBezTo>
                    <a:pt x="20" y="657"/>
                    <a:pt x="14" y="620"/>
                    <a:pt x="34" y="610"/>
                  </a:cubicBezTo>
                  <a:cubicBezTo>
                    <a:pt x="37" y="597"/>
                    <a:pt x="35" y="575"/>
                    <a:pt x="46" y="567"/>
                  </a:cubicBezTo>
                  <a:cubicBezTo>
                    <a:pt x="50" y="558"/>
                    <a:pt x="49" y="547"/>
                    <a:pt x="53" y="538"/>
                  </a:cubicBezTo>
                  <a:cubicBezTo>
                    <a:pt x="54" y="529"/>
                    <a:pt x="52" y="524"/>
                    <a:pt x="61" y="520"/>
                  </a:cubicBezTo>
                  <a:cubicBezTo>
                    <a:pt x="67" y="512"/>
                    <a:pt x="64" y="501"/>
                    <a:pt x="74" y="496"/>
                  </a:cubicBezTo>
                  <a:cubicBezTo>
                    <a:pt x="76" y="492"/>
                    <a:pt x="81" y="491"/>
                    <a:pt x="82" y="487"/>
                  </a:cubicBezTo>
                  <a:cubicBezTo>
                    <a:pt x="86" y="476"/>
                    <a:pt x="79" y="460"/>
                    <a:pt x="91" y="453"/>
                  </a:cubicBezTo>
                  <a:cubicBezTo>
                    <a:pt x="95" y="444"/>
                    <a:pt x="94" y="435"/>
                    <a:pt x="98" y="426"/>
                  </a:cubicBezTo>
                  <a:cubicBezTo>
                    <a:pt x="101" y="410"/>
                    <a:pt x="108" y="394"/>
                    <a:pt x="118" y="381"/>
                  </a:cubicBezTo>
                  <a:cubicBezTo>
                    <a:pt x="121" y="373"/>
                    <a:pt x="121" y="371"/>
                    <a:pt x="130" y="368"/>
                  </a:cubicBezTo>
                  <a:cubicBezTo>
                    <a:pt x="131" y="361"/>
                    <a:pt x="132" y="358"/>
                    <a:pt x="138" y="354"/>
                  </a:cubicBezTo>
                  <a:cubicBezTo>
                    <a:pt x="139" y="341"/>
                    <a:pt x="140" y="329"/>
                    <a:pt x="144" y="316"/>
                  </a:cubicBezTo>
                  <a:cubicBezTo>
                    <a:pt x="145" y="309"/>
                    <a:pt x="144" y="302"/>
                    <a:pt x="146" y="296"/>
                  </a:cubicBezTo>
                  <a:cubicBezTo>
                    <a:pt x="147" y="294"/>
                    <a:pt x="152" y="295"/>
                    <a:pt x="152" y="293"/>
                  </a:cubicBezTo>
                  <a:cubicBezTo>
                    <a:pt x="155" y="281"/>
                    <a:pt x="151" y="261"/>
                    <a:pt x="157" y="248"/>
                  </a:cubicBezTo>
                  <a:cubicBezTo>
                    <a:pt x="159" y="239"/>
                    <a:pt x="160" y="227"/>
                    <a:pt x="165" y="220"/>
                  </a:cubicBezTo>
                  <a:cubicBezTo>
                    <a:pt x="169" y="198"/>
                    <a:pt x="168" y="184"/>
                    <a:pt x="178" y="164"/>
                  </a:cubicBezTo>
                  <a:cubicBezTo>
                    <a:pt x="181" y="147"/>
                    <a:pt x="184" y="130"/>
                    <a:pt x="179" y="114"/>
                  </a:cubicBezTo>
                  <a:cubicBezTo>
                    <a:pt x="179" y="104"/>
                    <a:pt x="182" y="77"/>
                    <a:pt x="171" y="72"/>
                  </a:cubicBezTo>
                  <a:cubicBezTo>
                    <a:pt x="170" y="64"/>
                    <a:pt x="171" y="56"/>
                    <a:pt x="173" y="48"/>
                  </a:cubicBezTo>
                  <a:cubicBezTo>
                    <a:pt x="174" y="37"/>
                    <a:pt x="176" y="30"/>
                    <a:pt x="187" y="28"/>
                  </a:cubicBezTo>
                  <a:cubicBezTo>
                    <a:pt x="191" y="22"/>
                    <a:pt x="193" y="21"/>
                    <a:pt x="200" y="20"/>
                  </a:cubicBezTo>
                  <a:cubicBezTo>
                    <a:pt x="205" y="35"/>
                    <a:pt x="205" y="29"/>
                    <a:pt x="218" y="37"/>
                  </a:cubicBezTo>
                  <a:cubicBezTo>
                    <a:pt x="223" y="45"/>
                    <a:pt x="235" y="54"/>
                    <a:pt x="245" y="56"/>
                  </a:cubicBezTo>
                  <a:cubicBezTo>
                    <a:pt x="251" y="63"/>
                    <a:pt x="257" y="60"/>
                    <a:pt x="261" y="53"/>
                  </a:cubicBezTo>
                  <a:cubicBezTo>
                    <a:pt x="263" y="43"/>
                    <a:pt x="262" y="33"/>
                    <a:pt x="266" y="24"/>
                  </a:cubicBezTo>
                  <a:cubicBezTo>
                    <a:pt x="268" y="10"/>
                    <a:pt x="279" y="12"/>
                    <a:pt x="286" y="0"/>
                  </a:cubicBezTo>
                  <a:close/>
                </a:path>
              </a:pathLst>
            </a:custGeom>
            <a:solidFill>
              <a:srgbClr val="FFFF00">
                <a:alpha val="5411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35" name="Freeform 31"/>
            <p:cNvSpPr>
              <a:spLocks/>
            </p:cNvSpPr>
            <p:nvPr/>
          </p:nvSpPr>
          <p:spPr bwMode="auto">
            <a:xfrm>
              <a:off x="599" y="1108"/>
              <a:ext cx="21" cy="79"/>
            </a:xfrm>
            <a:custGeom>
              <a:avLst/>
              <a:gdLst>
                <a:gd name="T0" fmla="*/ 14 w 21"/>
                <a:gd name="T1" fmla="*/ 1 h 79"/>
                <a:gd name="T2" fmla="*/ 15 w 21"/>
                <a:gd name="T3" fmla="*/ 6 h 79"/>
                <a:gd name="T4" fmla="*/ 19 w 21"/>
                <a:gd name="T5" fmla="*/ 7 h 79"/>
                <a:gd name="T6" fmla="*/ 15 w 21"/>
                <a:gd name="T7" fmla="*/ 28 h 79"/>
                <a:gd name="T8" fmla="*/ 9 w 21"/>
                <a:gd name="T9" fmla="*/ 57 h 79"/>
                <a:gd name="T10" fmla="*/ 5 w 21"/>
                <a:gd name="T11" fmla="*/ 79 h 79"/>
                <a:gd name="T12" fmla="*/ 3 w 21"/>
                <a:gd name="T13" fmla="*/ 66 h 79"/>
                <a:gd name="T14" fmla="*/ 11 w 21"/>
                <a:gd name="T15" fmla="*/ 9 h 79"/>
                <a:gd name="T16" fmla="*/ 14 w 21"/>
                <a:gd name="T17" fmla="*/ 1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79"/>
                <a:gd name="T29" fmla="*/ 21 w 21"/>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79">
                  <a:moveTo>
                    <a:pt x="14" y="1"/>
                  </a:moveTo>
                  <a:cubicBezTo>
                    <a:pt x="14" y="3"/>
                    <a:pt x="14" y="5"/>
                    <a:pt x="15" y="6"/>
                  </a:cubicBezTo>
                  <a:cubicBezTo>
                    <a:pt x="16" y="7"/>
                    <a:pt x="19" y="6"/>
                    <a:pt x="19" y="7"/>
                  </a:cubicBezTo>
                  <a:cubicBezTo>
                    <a:pt x="21" y="15"/>
                    <a:pt x="19" y="22"/>
                    <a:pt x="15" y="28"/>
                  </a:cubicBezTo>
                  <a:cubicBezTo>
                    <a:pt x="15" y="33"/>
                    <a:pt x="15" y="55"/>
                    <a:pt x="9" y="57"/>
                  </a:cubicBezTo>
                  <a:cubicBezTo>
                    <a:pt x="7" y="64"/>
                    <a:pt x="6" y="71"/>
                    <a:pt x="5" y="79"/>
                  </a:cubicBezTo>
                  <a:cubicBezTo>
                    <a:pt x="0" y="71"/>
                    <a:pt x="1" y="74"/>
                    <a:pt x="3" y="66"/>
                  </a:cubicBezTo>
                  <a:cubicBezTo>
                    <a:pt x="3" y="61"/>
                    <a:pt x="3" y="12"/>
                    <a:pt x="11" y="9"/>
                  </a:cubicBezTo>
                  <a:cubicBezTo>
                    <a:pt x="12" y="0"/>
                    <a:pt x="9" y="1"/>
                    <a:pt x="14" y="1"/>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36" name="Freeform 32"/>
            <p:cNvSpPr>
              <a:spLocks/>
            </p:cNvSpPr>
            <p:nvPr/>
          </p:nvSpPr>
          <p:spPr bwMode="auto">
            <a:xfrm>
              <a:off x="463" y="2346"/>
              <a:ext cx="37" cy="46"/>
            </a:xfrm>
            <a:custGeom>
              <a:avLst/>
              <a:gdLst>
                <a:gd name="T0" fmla="*/ 31 w 37"/>
                <a:gd name="T1" fmla="*/ 41 h 46"/>
                <a:gd name="T2" fmla="*/ 31 w 37"/>
                <a:gd name="T3" fmla="*/ 5 h 46"/>
                <a:gd name="T4" fmla="*/ 16 w 37"/>
                <a:gd name="T5" fmla="*/ 0 h 46"/>
                <a:gd name="T6" fmla="*/ 17 w 37"/>
                <a:gd name="T7" fmla="*/ 32 h 46"/>
                <a:gd name="T8" fmla="*/ 34 w 37"/>
                <a:gd name="T9" fmla="*/ 28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31" y="41"/>
                  </a:moveTo>
                  <a:cubicBezTo>
                    <a:pt x="32" y="35"/>
                    <a:pt x="37" y="12"/>
                    <a:pt x="31" y="5"/>
                  </a:cubicBezTo>
                  <a:cubicBezTo>
                    <a:pt x="28" y="1"/>
                    <a:pt x="16" y="0"/>
                    <a:pt x="16" y="0"/>
                  </a:cubicBezTo>
                  <a:cubicBezTo>
                    <a:pt x="0" y="4"/>
                    <a:pt x="2" y="28"/>
                    <a:pt x="17" y="32"/>
                  </a:cubicBezTo>
                  <a:cubicBezTo>
                    <a:pt x="24" y="42"/>
                    <a:pt x="34" y="46"/>
                    <a:pt x="34" y="28"/>
                  </a:cubicBezTo>
                </a:path>
              </a:pathLst>
            </a:custGeom>
            <a:solidFill>
              <a:srgbClr val="0066FF">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37" name="Freeform 33"/>
            <p:cNvSpPr>
              <a:spLocks/>
            </p:cNvSpPr>
            <p:nvPr/>
          </p:nvSpPr>
          <p:spPr bwMode="auto">
            <a:xfrm>
              <a:off x="429" y="1725"/>
              <a:ext cx="105" cy="471"/>
            </a:xfrm>
            <a:custGeom>
              <a:avLst/>
              <a:gdLst>
                <a:gd name="T0" fmla="*/ 52 w 105"/>
                <a:gd name="T1" fmla="*/ 1 h 471"/>
                <a:gd name="T2" fmla="*/ 49 w 105"/>
                <a:gd name="T3" fmla="*/ 86 h 471"/>
                <a:gd name="T4" fmla="*/ 41 w 105"/>
                <a:gd name="T5" fmla="*/ 123 h 471"/>
                <a:gd name="T6" fmla="*/ 37 w 105"/>
                <a:gd name="T7" fmla="*/ 172 h 471"/>
                <a:gd name="T8" fmla="*/ 44 w 105"/>
                <a:gd name="T9" fmla="*/ 211 h 471"/>
                <a:gd name="T10" fmla="*/ 53 w 105"/>
                <a:gd name="T11" fmla="*/ 219 h 471"/>
                <a:gd name="T12" fmla="*/ 59 w 105"/>
                <a:gd name="T13" fmla="*/ 242 h 471"/>
                <a:gd name="T14" fmla="*/ 70 w 105"/>
                <a:gd name="T15" fmla="*/ 250 h 471"/>
                <a:gd name="T16" fmla="*/ 73 w 105"/>
                <a:gd name="T17" fmla="*/ 265 h 471"/>
                <a:gd name="T18" fmla="*/ 75 w 105"/>
                <a:gd name="T19" fmla="*/ 271 h 471"/>
                <a:gd name="T20" fmla="*/ 76 w 105"/>
                <a:gd name="T21" fmla="*/ 278 h 471"/>
                <a:gd name="T22" fmla="*/ 79 w 105"/>
                <a:gd name="T23" fmla="*/ 279 h 471"/>
                <a:gd name="T24" fmla="*/ 82 w 105"/>
                <a:gd name="T25" fmla="*/ 305 h 471"/>
                <a:gd name="T26" fmla="*/ 86 w 105"/>
                <a:gd name="T27" fmla="*/ 320 h 471"/>
                <a:gd name="T28" fmla="*/ 97 w 105"/>
                <a:gd name="T29" fmla="*/ 339 h 471"/>
                <a:gd name="T30" fmla="*/ 100 w 105"/>
                <a:gd name="T31" fmla="*/ 440 h 471"/>
                <a:gd name="T32" fmla="*/ 104 w 105"/>
                <a:gd name="T33" fmla="*/ 469 h 471"/>
                <a:gd name="T34" fmla="*/ 95 w 105"/>
                <a:gd name="T35" fmla="*/ 463 h 471"/>
                <a:gd name="T36" fmla="*/ 89 w 105"/>
                <a:gd name="T37" fmla="*/ 445 h 471"/>
                <a:gd name="T38" fmla="*/ 86 w 105"/>
                <a:gd name="T39" fmla="*/ 361 h 471"/>
                <a:gd name="T40" fmla="*/ 74 w 105"/>
                <a:gd name="T41" fmla="*/ 325 h 471"/>
                <a:gd name="T42" fmla="*/ 57 w 105"/>
                <a:gd name="T43" fmla="*/ 257 h 471"/>
                <a:gd name="T44" fmla="*/ 50 w 105"/>
                <a:gd name="T45" fmla="*/ 239 h 471"/>
                <a:gd name="T46" fmla="*/ 44 w 105"/>
                <a:gd name="T47" fmla="*/ 235 h 471"/>
                <a:gd name="T48" fmla="*/ 40 w 105"/>
                <a:gd name="T49" fmla="*/ 231 h 471"/>
                <a:gd name="T50" fmla="*/ 35 w 105"/>
                <a:gd name="T51" fmla="*/ 218 h 471"/>
                <a:gd name="T52" fmla="*/ 31 w 105"/>
                <a:gd name="T53" fmla="*/ 193 h 471"/>
                <a:gd name="T54" fmla="*/ 10 w 105"/>
                <a:gd name="T55" fmla="*/ 135 h 471"/>
                <a:gd name="T56" fmla="*/ 8 w 105"/>
                <a:gd name="T57" fmla="*/ 107 h 471"/>
                <a:gd name="T58" fmla="*/ 14 w 105"/>
                <a:gd name="T59" fmla="*/ 89 h 471"/>
                <a:gd name="T60" fmla="*/ 9 w 105"/>
                <a:gd name="T61" fmla="*/ 59 h 471"/>
                <a:gd name="T62" fmla="*/ 2 w 105"/>
                <a:gd name="T63" fmla="*/ 44 h 471"/>
                <a:gd name="T64" fmla="*/ 2 w 105"/>
                <a:gd name="T65" fmla="*/ 2 h 471"/>
                <a:gd name="T66" fmla="*/ 8 w 105"/>
                <a:gd name="T67" fmla="*/ 4 h 471"/>
                <a:gd name="T68" fmla="*/ 29 w 105"/>
                <a:gd name="T69" fmla="*/ 5 h 471"/>
                <a:gd name="T70" fmla="*/ 49 w 105"/>
                <a:gd name="T71" fmla="*/ 7 h 471"/>
                <a:gd name="T72" fmla="*/ 46 w 105"/>
                <a:gd name="T73" fmla="*/ 49 h 471"/>
                <a:gd name="T74" fmla="*/ 41 w 105"/>
                <a:gd name="T75" fmla="*/ 130 h 471"/>
                <a:gd name="T76" fmla="*/ 39 w 105"/>
                <a:gd name="T77" fmla="*/ 153 h 471"/>
                <a:gd name="T78" fmla="*/ 38 w 105"/>
                <a:gd name="T79" fmla="*/ 158 h 4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5"/>
                <a:gd name="T121" fmla="*/ 0 h 471"/>
                <a:gd name="T122" fmla="*/ 105 w 105"/>
                <a:gd name="T123" fmla="*/ 471 h 4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5" h="471">
                  <a:moveTo>
                    <a:pt x="52" y="1"/>
                  </a:moveTo>
                  <a:cubicBezTo>
                    <a:pt x="51" y="30"/>
                    <a:pt x="52" y="58"/>
                    <a:pt x="49" y="86"/>
                  </a:cubicBezTo>
                  <a:cubicBezTo>
                    <a:pt x="48" y="93"/>
                    <a:pt x="51" y="120"/>
                    <a:pt x="41" y="123"/>
                  </a:cubicBezTo>
                  <a:cubicBezTo>
                    <a:pt x="35" y="146"/>
                    <a:pt x="39" y="107"/>
                    <a:pt x="37" y="172"/>
                  </a:cubicBezTo>
                  <a:cubicBezTo>
                    <a:pt x="37" y="177"/>
                    <a:pt x="34" y="204"/>
                    <a:pt x="44" y="211"/>
                  </a:cubicBezTo>
                  <a:cubicBezTo>
                    <a:pt x="46" y="218"/>
                    <a:pt x="46" y="217"/>
                    <a:pt x="53" y="219"/>
                  </a:cubicBezTo>
                  <a:cubicBezTo>
                    <a:pt x="57" y="226"/>
                    <a:pt x="54" y="235"/>
                    <a:pt x="59" y="242"/>
                  </a:cubicBezTo>
                  <a:cubicBezTo>
                    <a:pt x="62" y="246"/>
                    <a:pt x="70" y="250"/>
                    <a:pt x="70" y="250"/>
                  </a:cubicBezTo>
                  <a:cubicBezTo>
                    <a:pt x="73" y="259"/>
                    <a:pt x="69" y="245"/>
                    <a:pt x="73" y="265"/>
                  </a:cubicBezTo>
                  <a:cubicBezTo>
                    <a:pt x="73" y="267"/>
                    <a:pt x="75" y="271"/>
                    <a:pt x="75" y="271"/>
                  </a:cubicBezTo>
                  <a:cubicBezTo>
                    <a:pt x="75" y="273"/>
                    <a:pt x="75" y="276"/>
                    <a:pt x="76" y="278"/>
                  </a:cubicBezTo>
                  <a:cubicBezTo>
                    <a:pt x="76" y="279"/>
                    <a:pt x="79" y="278"/>
                    <a:pt x="79" y="279"/>
                  </a:cubicBezTo>
                  <a:cubicBezTo>
                    <a:pt x="81" y="288"/>
                    <a:pt x="79" y="296"/>
                    <a:pt x="82" y="305"/>
                  </a:cubicBezTo>
                  <a:cubicBezTo>
                    <a:pt x="83" y="313"/>
                    <a:pt x="84" y="314"/>
                    <a:pt x="86" y="320"/>
                  </a:cubicBezTo>
                  <a:cubicBezTo>
                    <a:pt x="87" y="329"/>
                    <a:pt x="89" y="334"/>
                    <a:pt x="97" y="339"/>
                  </a:cubicBezTo>
                  <a:cubicBezTo>
                    <a:pt x="105" y="372"/>
                    <a:pt x="93" y="407"/>
                    <a:pt x="100" y="440"/>
                  </a:cubicBezTo>
                  <a:cubicBezTo>
                    <a:pt x="101" y="468"/>
                    <a:pt x="99" y="455"/>
                    <a:pt x="104" y="469"/>
                  </a:cubicBezTo>
                  <a:cubicBezTo>
                    <a:pt x="98" y="471"/>
                    <a:pt x="98" y="467"/>
                    <a:pt x="95" y="463"/>
                  </a:cubicBezTo>
                  <a:cubicBezTo>
                    <a:pt x="94" y="457"/>
                    <a:pt x="95" y="449"/>
                    <a:pt x="89" y="445"/>
                  </a:cubicBezTo>
                  <a:cubicBezTo>
                    <a:pt x="81" y="420"/>
                    <a:pt x="88" y="388"/>
                    <a:pt x="86" y="361"/>
                  </a:cubicBezTo>
                  <a:cubicBezTo>
                    <a:pt x="85" y="349"/>
                    <a:pt x="77" y="337"/>
                    <a:pt x="74" y="325"/>
                  </a:cubicBezTo>
                  <a:cubicBezTo>
                    <a:pt x="72" y="302"/>
                    <a:pt x="61" y="280"/>
                    <a:pt x="57" y="257"/>
                  </a:cubicBezTo>
                  <a:cubicBezTo>
                    <a:pt x="56" y="251"/>
                    <a:pt x="52" y="245"/>
                    <a:pt x="50" y="239"/>
                  </a:cubicBezTo>
                  <a:cubicBezTo>
                    <a:pt x="49" y="237"/>
                    <a:pt x="44" y="235"/>
                    <a:pt x="44" y="235"/>
                  </a:cubicBezTo>
                  <a:cubicBezTo>
                    <a:pt x="41" y="225"/>
                    <a:pt x="46" y="239"/>
                    <a:pt x="40" y="231"/>
                  </a:cubicBezTo>
                  <a:cubicBezTo>
                    <a:pt x="37" y="228"/>
                    <a:pt x="38" y="222"/>
                    <a:pt x="35" y="218"/>
                  </a:cubicBezTo>
                  <a:cubicBezTo>
                    <a:pt x="34" y="206"/>
                    <a:pt x="36" y="201"/>
                    <a:pt x="31" y="193"/>
                  </a:cubicBezTo>
                  <a:cubicBezTo>
                    <a:pt x="30" y="166"/>
                    <a:pt x="39" y="140"/>
                    <a:pt x="10" y="135"/>
                  </a:cubicBezTo>
                  <a:cubicBezTo>
                    <a:pt x="5" y="125"/>
                    <a:pt x="5" y="120"/>
                    <a:pt x="8" y="107"/>
                  </a:cubicBezTo>
                  <a:cubicBezTo>
                    <a:pt x="9" y="90"/>
                    <a:pt x="11" y="99"/>
                    <a:pt x="14" y="89"/>
                  </a:cubicBezTo>
                  <a:cubicBezTo>
                    <a:pt x="13" y="81"/>
                    <a:pt x="13" y="67"/>
                    <a:pt x="9" y="59"/>
                  </a:cubicBezTo>
                  <a:cubicBezTo>
                    <a:pt x="7" y="54"/>
                    <a:pt x="2" y="44"/>
                    <a:pt x="2" y="44"/>
                  </a:cubicBezTo>
                  <a:cubicBezTo>
                    <a:pt x="2" y="43"/>
                    <a:pt x="0" y="7"/>
                    <a:pt x="2" y="2"/>
                  </a:cubicBezTo>
                  <a:cubicBezTo>
                    <a:pt x="3" y="0"/>
                    <a:pt x="6" y="4"/>
                    <a:pt x="8" y="4"/>
                  </a:cubicBezTo>
                  <a:cubicBezTo>
                    <a:pt x="15" y="4"/>
                    <a:pt x="22" y="5"/>
                    <a:pt x="29" y="5"/>
                  </a:cubicBezTo>
                  <a:cubicBezTo>
                    <a:pt x="36" y="6"/>
                    <a:pt x="43" y="5"/>
                    <a:pt x="49" y="7"/>
                  </a:cubicBezTo>
                  <a:cubicBezTo>
                    <a:pt x="49" y="7"/>
                    <a:pt x="47" y="18"/>
                    <a:pt x="46" y="49"/>
                  </a:cubicBezTo>
                  <a:cubicBezTo>
                    <a:pt x="45" y="99"/>
                    <a:pt x="50" y="100"/>
                    <a:pt x="41" y="130"/>
                  </a:cubicBezTo>
                  <a:cubicBezTo>
                    <a:pt x="40" y="138"/>
                    <a:pt x="41" y="145"/>
                    <a:pt x="39" y="153"/>
                  </a:cubicBezTo>
                  <a:cubicBezTo>
                    <a:pt x="39" y="155"/>
                    <a:pt x="38" y="158"/>
                    <a:pt x="38" y="158"/>
                  </a:cubicBezTo>
                </a:path>
              </a:pathLst>
            </a:custGeom>
            <a:solidFill>
              <a:srgbClr val="FFFF00">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38" name="Freeform 34"/>
            <p:cNvSpPr>
              <a:spLocks/>
            </p:cNvSpPr>
            <p:nvPr/>
          </p:nvSpPr>
          <p:spPr bwMode="auto">
            <a:xfrm>
              <a:off x="560" y="2578"/>
              <a:ext cx="325" cy="261"/>
            </a:xfrm>
            <a:custGeom>
              <a:avLst/>
              <a:gdLst>
                <a:gd name="T0" fmla="*/ 323 w 325"/>
                <a:gd name="T1" fmla="*/ 261 h 261"/>
                <a:gd name="T2" fmla="*/ 311 w 325"/>
                <a:gd name="T3" fmla="*/ 217 h 261"/>
                <a:gd name="T4" fmla="*/ 276 w 325"/>
                <a:gd name="T5" fmla="*/ 214 h 261"/>
                <a:gd name="T6" fmla="*/ 270 w 325"/>
                <a:gd name="T7" fmla="*/ 223 h 261"/>
                <a:gd name="T8" fmla="*/ 263 w 325"/>
                <a:gd name="T9" fmla="*/ 229 h 261"/>
                <a:gd name="T10" fmla="*/ 246 w 325"/>
                <a:gd name="T11" fmla="*/ 219 h 261"/>
                <a:gd name="T12" fmla="*/ 234 w 325"/>
                <a:gd name="T13" fmla="*/ 194 h 261"/>
                <a:gd name="T14" fmla="*/ 227 w 325"/>
                <a:gd name="T15" fmla="*/ 187 h 261"/>
                <a:gd name="T16" fmla="*/ 221 w 325"/>
                <a:gd name="T17" fmla="*/ 180 h 261"/>
                <a:gd name="T18" fmla="*/ 210 w 325"/>
                <a:gd name="T19" fmla="*/ 170 h 261"/>
                <a:gd name="T20" fmla="*/ 201 w 325"/>
                <a:gd name="T21" fmla="*/ 157 h 261"/>
                <a:gd name="T22" fmla="*/ 192 w 325"/>
                <a:gd name="T23" fmla="*/ 145 h 261"/>
                <a:gd name="T24" fmla="*/ 167 w 325"/>
                <a:gd name="T25" fmla="*/ 103 h 261"/>
                <a:gd name="T26" fmla="*/ 83 w 325"/>
                <a:gd name="T27" fmla="*/ 66 h 261"/>
                <a:gd name="T28" fmla="*/ 64 w 325"/>
                <a:gd name="T29" fmla="*/ 61 h 261"/>
                <a:gd name="T30" fmla="*/ 54 w 325"/>
                <a:gd name="T31" fmla="*/ 54 h 261"/>
                <a:gd name="T32" fmla="*/ 38 w 325"/>
                <a:gd name="T33" fmla="*/ 0 h 261"/>
                <a:gd name="T34" fmla="*/ 12 w 325"/>
                <a:gd name="T35" fmla="*/ 8 h 261"/>
                <a:gd name="T36" fmla="*/ 6 w 325"/>
                <a:gd name="T37" fmla="*/ 22 h 261"/>
                <a:gd name="T38" fmla="*/ 8 w 325"/>
                <a:gd name="T39" fmla="*/ 27 h 261"/>
                <a:gd name="T40" fmla="*/ 12 w 325"/>
                <a:gd name="T41" fmla="*/ 28 h 261"/>
                <a:gd name="T42" fmla="*/ 18 w 325"/>
                <a:gd name="T43" fmla="*/ 42 h 261"/>
                <a:gd name="T44" fmla="*/ 26 w 325"/>
                <a:gd name="T45" fmla="*/ 44 h 261"/>
                <a:gd name="T46" fmla="*/ 60 w 325"/>
                <a:gd name="T47" fmla="*/ 54 h 261"/>
                <a:gd name="T48" fmla="*/ 74 w 325"/>
                <a:gd name="T49" fmla="*/ 57 h 261"/>
                <a:gd name="T50" fmla="*/ 81 w 325"/>
                <a:gd name="T51" fmla="*/ 68 h 261"/>
                <a:gd name="T52" fmla="*/ 95 w 325"/>
                <a:gd name="T53" fmla="*/ 76 h 261"/>
                <a:gd name="T54" fmla="*/ 104 w 325"/>
                <a:gd name="T55" fmla="*/ 81 h 261"/>
                <a:gd name="T56" fmla="*/ 116 w 325"/>
                <a:gd name="T57" fmla="*/ 94 h 261"/>
                <a:gd name="T58" fmla="*/ 130 w 325"/>
                <a:gd name="T59" fmla="*/ 130 h 261"/>
                <a:gd name="T60" fmla="*/ 135 w 325"/>
                <a:gd name="T61" fmla="*/ 147 h 261"/>
                <a:gd name="T62" fmla="*/ 155 w 325"/>
                <a:gd name="T63" fmla="*/ 144 h 261"/>
                <a:gd name="T64" fmla="*/ 173 w 325"/>
                <a:gd name="T65" fmla="*/ 146 h 261"/>
                <a:gd name="T66" fmla="*/ 174 w 325"/>
                <a:gd name="T67" fmla="*/ 162 h 261"/>
                <a:gd name="T68" fmla="*/ 178 w 325"/>
                <a:gd name="T69" fmla="*/ 171 h 261"/>
                <a:gd name="T70" fmla="*/ 182 w 325"/>
                <a:gd name="T71" fmla="*/ 244 h 261"/>
                <a:gd name="T72" fmla="*/ 191 w 325"/>
                <a:gd name="T73" fmla="*/ 235 h 261"/>
                <a:gd name="T74" fmla="*/ 206 w 325"/>
                <a:gd name="T75" fmla="*/ 184 h 261"/>
                <a:gd name="T76" fmla="*/ 224 w 325"/>
                <a:gd name="T77" fmla="*/ 196 h 261"/>
                <a:gd name="T78" fmla="*/ 236 w 325"/>
                <a:gd name="T79" fmla="*/ 213 h 261"/>
                <a:gd name="T80" fmla="*/ 240 w 325"/>
                <a:gd name="T81" fmla="*/ 230 h 261"/>
                <a:gd name="T82" fmla="*/ 249 w 325"/>
                <a:gd name="T83" fmla="*/ 236 h 261"/>
                <a:gd name="T84" fmla="*/ 263 w 325"/>
                <a:gd name="T85" fmla="*/ 246 h 261"/>
                <a:gd name="T86" fmla="*/ 288 w 325"/>
                <a:gd name="T87" fmla="*/ 250 h 2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5"/>
                <a:gd name="T133" fmla="*/ 0 h 261"/>
                <a:gd name="T134" fmla="*/ 325 w 325"/>
                <a:gd name="T135" fmla="*/ 261 h 2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5" h="261">
                  <a:moveTo>
                    <a:pt x="323" y="261"/>
                  </a:moveTo>
                  <a:cubicBezTo>
                    <a:pt x="320" y="248"/>
                    <a:pt x="325" y="222"/>
                    <a:pt x="311" y="217"/>
                  </a:cubicBezTo>
                  <a:cubicBezTo>
                    <a:pt x="305" y="208"/>
                    <a:pt x="281" y="214"/>
                    <a:pt x="276" y="214"/>
                  </a:cubicBezTo>
                  <a:cubicBezTo>
                    <a:pt x="274" y="223"/>
                    <a:pt x="277" y="221"/>
                    <a:pt x="270" y="223"/>
                  </a:cubicBezTo>
                  <a:cubicBezTo>
                    <a:pt x="266" y="225"/>
                    <a:pt x="267" y="228"/>
                    <a:pt x="263" y="229"/>
                  </a:cubicBezTo>
                  <a:cubicBezTo>
                    <a:pt x="255" y="227"/>
                    <a:pt x="253" y="221"/>
                    <a:pt x="246" y="219"/>
                  </a:cubicBezTo>
                  <a:cubicBezTo>
                    <a:pt x="241" y="211"/>
                    <a:pt x="242" y="199"/>
                    <a:pt x="234" y="194"/>
                  </a:cubicBezTo>
                  <a:cubicBezTo>
                    <a:pt x="233" y="189"/>
                    <a:pt x="232" y="189"/>
                    <a:pt x="227" y="187"/>
                  </a:cubicBezTo>
                  <a:cubicBezTo>
                    <a:pt x="226" y="183"/>
                    <a:pt x="225" y="181"/>
                    <a:pt x="221" y="180"/>
                  </a:cubicBezTo>
                  <a:cubicBezTo>
                    <a:pt x="218" y="176"/>
                    <a:pt x="214" y="172"/>
                    <a:pt x="210" y="170"/>
                  </a:cubicBezTo>
                  <a:cubicBezTo>
                    <a:pt x="208" y="165"/>
                    <a:pt x="205" y="161"/>
                    <a:pt x="201" y="157"/>
                  </a:cubicBezTo>
                  <a:cubicBezTo>
                    <a:pt x="200" y="153"/>
                    <a:pt x="196" y="148"/>
                    <a:pt x="192" y="145"/>
                  </a:cubicBezTo>
                  <a:cubicBezTo>
                    <a:pt x="187" y="129"/>
                    <a:pt x="172" y="119"/>
                    <a:pt x="167" y="103"/>
                  </a:cubicBezTo>
                  <a:cubicBezTo>
                    <a:pt x="162" y="55"/>
                    <a:pt x="126" y="67"/>
                    <a:pt x="83" y="66"/>
                  </a:cubicBezTo>
                  <a:cubicBezTo>
                    <a:pt x="77" y="62"/>
                    <a:pt x="71" y="62"/>
                    <a:pt x="64" y="61"/>
                  </a:cubicBezTo>
                  <a:cubicBezTo>
                    <a:pt x="61" y="58"/>
                    <a:pt x="58" y="55"/>
                    <a:pt x="54" y="54"/>
                  </a:cubicBezTo>
                  <a:cubicBezTo>
                    <a:pt x="51" y="45"/>
                    <a:pt x="48" y="3"/>
                    <a:pt x="38" y="0"/>
                  </a:cubicBezTo>
                  <a:cubicBezTo>
                    <a:pt x="0" y="2"/>
                    <a:pt x="31" y="3"/>
                    <a:pt x="12" y="8"/>
                  </a:cubicBezTo>
                  <a:cubicBezTo>
                    <a:pt x="11" y="16"/>
                    <a:pt x="13" y="20"/>
                    <a:pt x="6" y="22"/>
                  </a:cubicBezTo>
                  <a:cubicBezTo>
                    <a:pt x="7" y="24"/>
                    <a:pt x="7" y="26"/>
                    <a:pt x="8" y="27"/>
                  </a:cubicBezTo>
                  <a:cubicBezTo>
                    <a:pt x="9" y="28"/>
                    <a:pt x="11" y="27"/>
                    <a:pt x="12" y="28"/>
                  </a:cubicBezTo>
                  <a:cubicBezTo>
                    <a:pt x="15" y="32"/>
                    <a:pt x="15" y="38"/>
                    <a:pt x="18" y="42"/>
                  </a:cubicBezTo>
                  <a:cubicBezTo>
                    <a:pt x="20" y="44"/>
                    <a:pt x="26" y="44"/>
                    <a:pt x="26" y="44"/>
                  </a:cubicBezTo>
                  <a:cubicBezTo>
                    <a:pt x="33" y="58"/>
                    <a:pt x="40" y="53"/>
                    <a:pt x="60" y="54"/>
                  </a:cubicBezTo>
                  <a:cubicBezTo>
                    <a:pt x="65" y="55"/>
                    <a:pt x="69" y="55"/>
                    <a:pt x="74" y="57"/>
                  </a:cubicBezTo>
                  <a:cubicBezTo>
                    <a:pt x="75" y="61"/>
                    <a:pt x="77" y="67"/>
                    <a:pt x="81" y="68"/>
                  </a:cubicBezTo>
                  <a:cubicBezTo>
                    <a:pt x="84" y="73"/>
                    <a:pt x="90" y="74"/>
                    <a:pt x="95" y="76"/>
                  </a:cubicBezTo>
                  <a:cubicBezTo>
                    <a:pt x="97" y="78"/>
                    <a:pt x="104" y="81"/>
                    <a:pt x="104" y="81"/>
                  </a:cubicBezTo>
                  <a:cubicBezTo>
                    <a:pt x="106" y="89"/>
                    <a:pt x="108" y="91"/>
                    <a:pt x="116" y="94"/>
                  </a:cubicBezTo>
                  <a:cubicBezTo>
                    <a:pt x="120" y="107"/>
                    <a:pt x="123" y="119"/>
                    <a:pt x="130" y="130"/>
                  </a:cubicBezTo>
                  <a:cubicBezTo>
                    <a:pt x="131" y="138"/>
                    <a:pt x="129" y="143"/>
                    <a:pt x="135" y="147"/>
                  </a:cubicBezTo>
                  <a:cubicBezTo>
                    <a:pt x="141" y="145"/>
                    <a:pt x="148" y="145"/>
                    <a:pt x="155" y="144"/>
                  </a:cubicBezTo>
                  <a:cubicBezTo>
                    <a:pt x="161" y="144"/>
                    <a:pt x="172" y="140"/>
                    <a:pt x="173" y="146"/>
                  </a:cubicBezTo>
                  <a:cubicBezTo>
                    <a:pt x="174" y="151"/>
                    <a:pt x="173" y="157"/>
                    <a:pt x="174" y="162"/>
                  </a:cubicBezTo>
                  <a:cubicBezTo>
                    <a:pt x="175" y="165"/>
                    <a:pt x="178" y="171"/>
                    <a:pt x="178" y="171"/>
                  </a:cubicBezTo>
                  <a:cubicBezTo>
                    <a:pt x="178" y="195"/>
                    <a:pt x="168" y="224"/>
                    <a:pt x="182" y="244"/>
                  </a:cubicBezTo>
                  <a:cubicBezTo>
                    <a:pt x="187" y="241"/>
                    <a:pt x="189" y="241"/>
                    <a:pt x="191" y="235"/>
                  </a:cubicBezTo>
                  <a:cubicBezTo>
                    <a:pt x="192" y="208"/>
                    <a:pt x="187" y="198"/>
                    <a:pt x="206" y="184"/>
                  </a:cubicBezTo>
                  <a:cubicBezTo>
                    <a:pt x="209" y="193"/>
                    <a:pt x="216" y="194"/>
                    <a:pt x="224" y="196"/>
                  </a:cubicBezTo>
                  <a:cubicBezTo>
                    <a:pt x="233" y="202"/>
                    <a:pt x="230" y="204"/>
                    <a:pt x="236" y="213"/>
                  </a:cubicBezTo>
                  <a:cubicBezTo>
                    <a:pt x="237" y="219"/>
                    <a:pt x="234" y="228"/>
                    <a:pt x="240" y="230"/>
                  </a:cubicBezTo>
                  <a:cubicBezTo>
                    <a:pt x="243" y="235"/>
                    <a:pt x="244" y="235"/>
                    <a:pt x="249" y="236"/>
                  </a:cubicBezTo>
                  <a:cubicBezTo>
                    <a:pt x="252" y="242"/>
                    <a:pt x="257" y="242"/>
                    <a:pt x="263" y="246"/>
                  </a:cubicBezTo>
                  <a:cubicBezTo>
                    <a:pt x="266" y="255"/>
                    <a:pt x="282" y="250"/>
                    <a:pt x="288" y="250"/>
                  </a:cubicBezTo>
                </a:path>
              </a:pathLst>
            </a:custGeom>
            <a:solidFill>
              <a:srgbClr val="FFFF00">
                <a:alpha val="5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39" name="Freeform 35"/>
            <p:cNvSpPr>
              <a:spLocks/>
            </p:cNvSpPr>
            <p:nvPr/>
          </p:nvSpPr>
          <p:spPr bwMode="auto">
            <a:xfrm>
              <a:off x="856" y="2669"/>
              <a:ext cx="72" cy="150"/>
            </a:xfrm>
            <a:custGeom>
              <a:avLst/>
              <a:gdLst>
                <a:gd name="T0" fmla="*/ 39 w 72"/>
                <a:gd name="T1" fmla="*/ 0 h 150"/>
                <a:gd name="T2" fmla="*/ 40 w 72"/>
                <a:gd name="T3" fmla="*/ 24 h 150"/>
                <a:gd name="T4" fmla="*/ 48 w 72"/>
                <a:gd name="T5" fmla="*/ 50 h 150"/>
                <a:gd name="T6" fmla="*/ 52 w 72"/>
                <a:gd name="T7" fmla="*/ 65 h 150"/>
                <a:gd name="T8" fmla="*/ 61 w 72"/>
                <a:gd name="T9" fmla="*/ 68 h 150"/>
                <a:gd name="T10" fmla="*/ 66 w 72"/>
                <a:gd name="T11" fmla="*/ 80 h 150"/>
                <a:gd name="T12" fmla="*/ 67 w 72"/>
                <a:gd name="T13" fmla="*/ 122 h 150"/>
                <a:gd name="T14" fmla="*/ 69 w 72"/>
                <a:gd name="T15" fmla="*/ 128 h 150"/>
                <a:gd name="T16" fmla="*/ 68 w 72"/>
                <a:gd name="T17" fmla="*/ 147 h 150"/>
                <a:gd name="T18" fmla="*/ 57 w 72"/>
                <a:gd name="T19" fmla="*/ 146 h 150"/>
                <a:gd name="T20" fmla="*/ 50 w 72"/>
                <a:gd name="T21" fmla="*/ 128 h 150"/>
                <a:gd name="T22" fmla="*/ 46 w 72"/>
                <a:gd name="T23" fmla="*/ 98 h 150"/>
                <a:gd name="T24" fmla="*/ 24 w 72"/>
                <a:gd name="T25" fmla="*/ 66 h 150"/>
                <a:gd name="T26" fmla="*/ 7 w 72"/>
                <a:gd name="T27" fmla="*/ 37 h 150"/>
                <a:gd name="T28" fmla="*/ 0 w 72"/>
                <a:gd name="T29" fmla="*/ 25 h 150"/>
                <a:gd name="T30" fmla="*/ 19 w 72"/>
                <a:gd name="T31" fmla="*/ 14 h 150"/>
                <a:gd name="T32" fmla="*/ 28 w 72"/>
                <a:gd name="T33" fmla="*/ 8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50"/>
                <a:gd name="T53" fmla="*/ 72 w 72"/>
                <a:gd name="T54" fmla="*/ 150 h 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50">
                  <a:moveTo>
                    <a:pt x="39" y="0"/>
                  </a:moveTo>
                  <a:cubicBezTo>
                    <a:pt x="40" y="11"/>
                    <a:pt x="43" y="15"/>
                    <a:pt x="40" y="24"/>
                  </a:cubicBezTo>
                  <a:cubicBezTo>
                    <a:pt x="41" y="31"/>
                    <a:pt x="41" y="47"/>
                    <a:pt x="48" y="50"/>
                  </a:cubicBezTo>
                  <a:cubicBezTo>
                    <a:pt x="48" y="52"/>
                    <a:pt x="50" y="64"/>
                    <a:pt x="52" y="65"/>
                  </a:cubicBezTo>
                  <a:cubicBezTo>
                    <a:pt x="55" y="66"/>
                    <a:pt x="61" y="68"/>
                    <a:pt x="61" y="68"/>
                  </a:cubicBezTo>
                  <a:cubicBezTo>
                    <a:pt x="63" y="72"/>
                    <a:pt x="66" y="80"/>
                    <a:pt x="66" y="80"/>
                  </a:cubicBezTo>
                  <a:cubicBezTo>
                    <a:pt x="66" y="94"/>
                    <a:pt x="66" y="108"/>
                    <a:pt x="67" y="122"/>
                  </a:cubicBezTo>
                  <a:cubicBezTo>
                    <a:pt x="67" y="124"/>
                    <a:pt x="69" y="128"/>
                    <a:pt x="69" y="128"/>
                  </a:cubicBezTo>
                  <a:cubicBezTo>
                    <a:pt x="69" y="134"/>
                    <a:pt x="72" y="142"/>
                    <a:pt x="68" y="147"/>
                  </a:cubicBezTo>
                  <a:cubicBezTo>
                    <a:pt x="66" y="150"/>
                    <a:pt x="60" y="148"/>
                    <a:pt x="57" y="146"/>
                  </a:cubicBezTo>
                  <a:cubicBezTo>
                    <a:pt x="51" y="143"/>
                    <a:pt x="50" y="128"/>
                    <a:pt x="50" y="128"/>
                  </a:cubicBezTo>
                  <a:cubicBezTo>
                    <a:pt x="50" y="117"/>
                    <a:pt x="52" y="107"/>
                    <a:pt x="46" y="98"/>
                  </a:cubicBezTo>
                  <a:cubicBezTo>
                    <a:pt x="43" y="69"/>
                    <a:pt x="43" y="79"/>
                    <a:pt x="24" y="66"/>
                  </a:cubicBezTo>
                  <a:cubicBezTo>
                    <a:pt x="22" y="54"/>
                    <a:pt x="18" y="44"/>
                    <a:pt x="7" y="37"/>
                  </a:cubicBezTo>
                  <a:cubicBezTo>
                    <a:pt x="6" y="32"/>
                    <a:pt x="4" y="28"/>
                    <a:pt x="0" y="25"/>
                  </a:cubicBezTo>
                  <a:cubicBezTo>
                    <a:pt x="2" y="11"/>
                    <a:pt x="4" y="15"/>
                    <a:pt x="19" y="14"/>
                  </a:cubicBezTo>
                  <a:cubicBezTo>
                    <a:pt x="23" y="8"/>
                    <a:pt x="20" y="8"/>
                    <a:pt x="28" y="8"/>
                  </a:cubicBezTo>
                </a:path>
              </a:pathLst>
            </a:custGeom>
            <a:solidFill>
              <a:srgbClr val="FFFF00">
                <a:alpha val="5411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40" name="Freeform 36"/>
            <p:cNvSpPr>
              <a:spLocks/>
            </p:cNvSpPr>
            <p:nvPr/>
          </p:nvSpPr>
          <p:spPr bwMode="auto">
            <a:xfrm>
              <a:off x="532" y="2385"/>
              <a:ext cx="394" cy="457"/>
            </a:xfrm>
            <a:custGeom>
              <a:avLst/>
              <a:gdLst>
                <a:gd name="T0" fmla="*/ 24 w 394"/>
                <a:gd name="T1" fmla="*/ 41 h 457"/>
                <a:gd name="T2" fmla="*/ 37 w 394"/>
                <a:gd name="T3" fmla="*/ 94 h 457"/>
                <a:gd name="T4" fmla="*/ 54 w 394"/>
                <a:gd name="T5" fmla="*/ 111 h 457"/>
                <a:gd name="T6" fmla="*/ 76 w 394"/>
                <a:gd name="T7" fmla="*/ 161 h 457"/>
                <a:gd name="T8" fmla="*/ 22 w 394"/>
                <a:gd name="T9" fmla="*/ 163 h 457"/>
                <a:gd name="T10" fmla="*/ 2 w 394"/>
                <a:gd name="T11" fmla="*/ 172 h 457"/>
                <a:gd name="T12" fmla="*/ 48 w 394"/>
                <a:gd name="T13" fmla="*/ 187 h 457"/>
                <a:gd name="T14" fmla="*/ 81 w 394"/>
                <a:gd name="T15" fmla="*/ 236 h 457"/>
                <a:gd name="T16" fmla="*/ 187 w 394"/>
                <a:gd name="T17" fmla="*/ 260 h 457"/>
                <a:gd name="T18" fmla="*/ 210 w 394"/>
                <a:gd name="T19" fmla="*/ 308 h 457"/>
                <a:gd name="T20" fmla="*/ 218 w 394"/>
                <a:gd name="T21" fmla="*/ 331 h 457"/>
                <a:gd name="T22" fmla="*/ 249 w 394"/>
                <a:gd name="T23" fmla="*/ 377 h 457"/>
                <a:gd name="T24" fmla="*/ 261 w 394"/>
                <a:gd name="T25" fmla="*/ 385 h 457"/>
                <a:gd name="T26" fmla="*/ 276 w 394"/>
                <a:gd name="T27" fmla="*/ 407 h 457"/>
                <a:gd name="T28" fmla="*/ 291 w 394"/>
                <a:gd name="T29" fmla="*/ 425 h 457"/>
                <a:gd name="T30" fmla="*/ 310 w 394"/>
                <a:gd name="T31" fmla="*/ 407 h 457"/>
                <a:gd name="T32" fmla="*/ 352 w 394"/>
                <a:gd name="T33" fmla="*/ 449 h 457"/>
                <a:gd name="T34" fmla="*/ 382 w 394"/>
                <a:gd name="T35" fmla="*/ 428 h 457"/>
                <a:gd name="T36" fmla="*/ 363 w 394"/>
                <a:gd name="T37" fmla="*/ 363 h 457"/>
                <a:gd name="T38" fmla="*/ 343 w 394"/>
                <a:gd name="T39" fmla="*/ 338 h 457"/>
                <a:gd name="T40" fmla="*/ 342 w 394"/>
                <a:gd name="T41" fmla="*/ 296 h 457"/>
                <a:gd name="T42" fmla="*/ 277 w 394"/>
                <a:gd name="T43" fmla="*/ 248 h 457"/>
                <a:gd name="T44" fmla="*/ 253 w 394"/>
                <a:gd name="T45" fmla="*/ 235 h 457"/>
                <a:gd name="T46" fmla="*/ 213 w 394"/>
                <a:gd name="T47" fmla="*/ 213 h 457"/>
                <a:gd name="T48" fmla="*/ 187 w 394"/>
                <a:gd name="T49" fmla="*/ 191 h 457"/>
                <a:gd name="T50" fmla="*/ 181 w 394"/>
                <a:gd name="T51" fmla="*/ 169 h 457"/>
                <a:gd name="T52" fmla="*/ 210 w 394"/>
                <a:gd name="T53" fmla="*/ 142 h 457"/>
                <a:gd name="T54" fmla="*/ 116 w 394"/>
                <a:gd name="T55" fmla="*/ 122 h 457"/>
                <a:gd name="T56" fmla="*/ 87 w 394"/>
                <a:gd name="T57" fmla="*/ 106 h 457"/>
                <a:gd name="T58" fmla="*/ 73 w 394"/>
                <a:gd name="T59" fmla="*/ 65 h 457"/>
                <a:gd name="T60" fmla="*/ 64 w 394"/>
                <a:gd name="T61" fmla="*/ 53 h 457"/>
                <a:gd name="T62" fmla="*/ 40 w 394"/>
                <a:gd name="T63" fmla="*/ 20 h 457"/>
                <a:gd name="T64" fmla="*/ 14 w 394"/>
                <a:gd name="T65" fmla="*/ 10 h 4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457"/>
                <a:gd name="T101" fmla="*/ 394 w 394"/>
                <a:gd name="T102" fmla="*/ 457 h 4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457">
                  <a:moveTo>
                    <a:pt x="12" y="2"/>
                  </a:moveTo>
                  <a:cubicBezTo>
                    <a:pt x="13" y="18"/>
                    <a:pt x="7" y="35"/>
                    <a:pt x="24" y="41"/>
                  </a:cubicBezTo>
                  <a:cubicBezTo>
                    <a:pt x="24" y="46"/>
                    <a:pt x="22" y="79"/>
                    <a:pt x="31" y="85"/>
                  </a:cubicBezTo>
                  <a:cubicBezTo>
                    <a:pt x="34" y="89"/>
                    <a:pt x="32" y="92"/>
                    <a:pt x="37" y="94"/>
                  </a:cubicBezTo>
                  <a:cubicBezTo>
                    <a:pt x="40" y="98"/>
                    <a:pt x="44" y="99"/>
                    <a:pt x="48" y="103"/>
                  </a:cubicBezTo>
                  <a:cubicBezTo>
                    <a:pt x="49" y="107"/>
                    <a:pt x="51" y="109"/>
                    <a:pt x="54" y="111"/>
                  </a:cubicBezTo>
                  <a:cubicBezTo>
                    <a:pt x="55" y="120"/>
                    <a:pt x="55" y="126"/>
                    <a:pt x="64" y="129"/>
                  </a:cubicBezTo>
                  <a:cubicBezTo>
                    <a:pt x="66" y="146"/>
                    <a:pt x="64" y="153"/>
                    <a:pt x="76" y="161"/>
                  </a:cubicBezTo>
                  <a:cubicBezTo>
                    <a:pt x="74" y="181"/>
                    <a:pt x="63" y="171"/>
                    <a:pt x="46" y="170"/>
                  </a:cubicBezTo>
                  <a:cubicBezTo>
                    <a:pt x="37" y="167"/>
                    <a:pt x="32" y="165"/>
                    <a:pt x="22" y="163"/>
                  </a:cubicBezTo>
                  <a:cubicBezTo>
                    <a:pt x="15" y="159"/>
                    <a:pt x="4" y="158"/>
                    <a:pt x="1" y="166"/>
                  </a:cubicBezTo>
                  <a:cubicBezTo>
                    <a:pt x="1" y="168"/>
                    <a:pt x="0" y="171"/>
                    <a:pt x="2" y="172"/>
                  </a:cubicBezTo>
                  <a:cubicBezTo>
                    <a:pt x="4" y="173"/>
                    <a:pt x="31" y="179"/>
                    <a:pt x="36" y="179"/>
                  </a:cubicBezTo>
                  <a:cubicBezTo>
                    <a:pt x="40" y="182"/>
                    <a:pt x="44" y="184"/>
                    <a:pt x="48" y="187"/>
                  </a:cubicBezTo>
                  <a:cubicBezTo>
                    <a:pt x="51" y="198"/>
                    <a:pt x="61" y="193"/>
                    <a:pt x="73" y="194"/>
                  </a:cubicBezTo>
                  <a:cubicBezTo>
                    <a:pt x="73" y="204"/>
                    <a:pt x="69" y="234"/>
                    <a:pt x="81" y="236"/>
                  </a:cubicBezTo>
                  <a:cubicBezTo>
                    <a:pt x="86" y="252"/>
                    <a:pt x="87" y="250"/>
                    <a:pt x="106" y="253"/>
                  </a:cubicBezTo>
                  <a:cubicBezTo>
                    <a:pt x="124" y="271"/>
                    <a:pt x="162" y="259"/>
                    <a:pt x="187" y="260"/>
                  </a:cubicBezTo>
                  <a:cubicBezTo>
                    <a:pt x="191" y="273"/>
                    <a:pt x="185" y="288"/>
                    <a:pt x="198" y="295"/>
                  </a:cubicBezTo>
                  <a:cubicBezTo>
                    <a:pt x="199" y="304"/>
                    <a:pt x="201" y="306"/>
                    <a:pt x="210" y="308"/>
                  </a:cubicBezTo>
                  <a:cubicBezTo>
                    <a:pt x="212" y="313"/>
                    <a:pt x="213" y="318"/>
                    <a:pt x="217" y="321"/>
                  </a:cubicBezTo>
                  <a:cubicBezTo>
                    <a:pt x="217" y="324"/>
                    <a:pt x="217" y="328"/>
                    <a:pt x="218" y="331"/>
                  </a:cubicBezTo>
                  <a:cubicBezTo>
                    <a:pt x="220" y="336"/>
                    <a:pt x="235" y="332"/>
                    <a:pt x="235" y="339"/>
                  </a:cubicBezTo>
                  <a:cubicBezTo>
                    <a:pt x="236" y="349"/>
                    <a:pt x="239" y="375"/>
                    <a:pt x="249" y="377"/>
                  </a:cubicBezTo>
                  <a:cubicBezTo>
                    <a:pt x="253" y="379"/>
                    <a:pt x="256" y="380"/>
                    <a:pt x="260" y="381"/>
                  </a:cubicBezTo>
                  <a:cubicBezTo>
                    <a:pt x="260" y="382"/>
                    <a:pt x="260" y="384"/>
                    <a:pt x="261" y="385"/>
                  </a:cubicBezTo>
                  <a:cubicBezTo>
                    <a:pt x="262" y="386"/>
                    <a:pt x="264" y="385"/>
                    <a:pt x="264" y="386"/>
                  </a:cubicBezTo>
                  <a:cubicBezTo>
                    <a:pt x="268" y="394"/>
                    <a:pt x="265" y="403"/>
                    <a:pt x="276" y="407"/>
                  </a:cubicBezTo>
                  <a:cubicBezTo>
                    <a:pt x="279" y="411"/>
                    <a:pt x="278" y="414"/>
                    <a:pt x="282" y="417"/>
                  </a:cubicBezTo>
                  <a:cubicBezTo>
                    <a:pt x="284" y="422"/>
                    <a:pt x="287" y="422"/>
                    <a:pt x="291" y="425"/>
                  </a:cubicBezTo>
                  <a:cubicBezTo>
                    <a:pt x="292" y="414"/>
                    <a:pt x="292" y="418"/>
                    <a:pt x="300" y="415"/>
                  </a:cubicBezTo>
                  <a:cubicBezTo>
                    <a:pt x="302" y="410"/>
                    <a:pt x="306" y="410"/>
                    <a:pt x="310" y="407"/>
                  </a:cubicBezTo>
                  <a:cubicBezTo>
                    <a:pt x="348" y="410"/>
                    <a:pt x="336" y="406"/>
                    <a:pt x="345" y="434"/>
                  </a:cubicBezTo>
                  <a:cubicBezTo>
                    <a:pt x="346" y="451"/>
                    <a:pt x="342" y="456"/>
                    <a:pt x="352" y="449"/>
                  </a:cubicBezTo>
                  <a:cubicBezTo>
                    <a:pt x="365" y="450"/>
                    <a:pt x="381" y="457"/>
                    <a:pt x="392" y="449"/>
                  </a:cubicBezTo>
                  <a:cubicBezTo>
                    <a:pt x="394" y="448"/>
                    <a:pt x="385" y="430"/>
                    <a:pt x="382" y="428"/>
                  </a:cubicBezTo>
                  <a:cubicBezTo>
                    <a:pt x="380" y="422"/>
                    <a:pt x="380" y="418"/>
                    <a:pt x="379" y="411"/>
                  </a:cubicBezTo>
                  <a:cubicBezTo>
                    <a:pt x="379" y="400"/>
                    <a:pt x="380" y="366"/>
                    <a:pt x="363" y="363"/>
                  </a:cubicBezTo>
                  <a:cubicBezTo>
                    <a:pt x="359" y="357"/>
                    <a:pt x="354" y="355"/>
                    <a:pt x="349" y="350"/>
                  </a:cubicBezTo>
                  <a:cubicBezTo>
                    <a:pt x="348" y="346"/>
                    <a:pt x="345" y="342"/>
                    <a:pt x="343" y="338"/>
                  </a:cubicBezTo>
                  <a:cubicBezTo>
                    <a:pt x="342" y="332"/>
                    <a:pt x="338" y="324"/>
                    <a:pt x="333" y="319"/>
                  </a:cubicBezTo>
                  <a:cubicBezTo>
                    <a:pt x="329" y="306"/>
                    <a:pt x="324" y="298"/>
                    <a:pt x="342" y="296"/>
                  </a:cubicBezTo>
                  <a:cubicBezTo>
                    <a:pt x="337" y="282"/>
                    <a:pt x="317" y="289"/>
                    <a:pt x="304" y="286"/>
                  </a:cubicBezTo>
                  <a:cubicBezTo>
                    <a:pt x="291" y="277"/>
                    <a:pt x="290" y="256"/>
                    <a:pt x="277" y="248"/>
                  </a:cubicBezTo>
                  <a:cubicBezTo>
                    <a:pt x="276" y="244"/>
                    <a:pt x="274" y="244"/>
                    <a:pt x="270" y="242"/>
                  </a:cubicBezTo>
                  <a:cubicBezTo>
                    <a:pt x="266" y="236"/>
                    <a:pt x="259" y="238"/>
                    <a:pt x="253" y="235"/>
                  </a:cubicBezTo>
                  <a:cubicBezTo>
                    <a:pt x="243" y="229"/>
                    <a:pt x="230" y="224"/>
                    <a:pt x="219" y="220"/>
                  </a:cubicBezTo>
                  <a:cubicBezTo>
                    <a:pt x="217" y="216"/>
                    <a:pt x="217" y="214"/>
                    <a:pt x="213" y="213"/>
                  </a:cubicBezTo>
                  <a:cubicBezTo>
                    <a:pt x="209" y="208"/>
                    <a:pt x="200" y="200"/>
                    <a:pt x="194" y="199"/>
                  </a:cubicBezTo>
                  <a:cubicBezTo>
                    <a:pt x="190" y="197"/>
                    <a:pt x="189" y="196"/>
                    <a:pt x="187" y="191"/>
                  </a:cubicBezTo>
                  <a:cubicBezTo>
                    <a:pt x="185" y="176"/>
                    <a:pt x="188" y="187"/>
                    <a:pt x="184" y="178"/>
                  </a:cubicBezTo>
                  <a:cubicBezTo>
                    <a:pt x="183" y="175"/>
                    <a:pt x="181" y="169"/>
                    <a:pt x="181" y="169"/>
                  </a:cubicBezTo>
                  <a:cubicBezTo>
                    <a:pt x="182" y="153"/>
                    <a:pt x="184" y="153"/>
                    <a:pt x="198" y="151"/>
                  </a:cubicBezTo>
                  <a:cubicBezTo>
                    <a:pt x="202" y="145"/>
                    <a:pt x="203" y="144"/>
                    <a:pt x="210" y="142"/>
                  </a:cubicBezTo>
                  <a:cubicBezTo>
                    <a:pt x="220" y="127"/>
                    <a:pt x="174" y="134"/>
                    <a:pt x="156" y="134"/>
                  </a:cubicBezTo>
                  <a:cubicBezTo>
                    <a:pt x="152" y="115"/>
                    <a:pt x="132" y="123"/>
                    <a:pt x="116" y="122"/>
                  </a:cubicBezTo>
                  <a:cubicBezTo>
                    <a:pt x="109" y="121"/>
                    <a:pt x="103" y="119"/>
                    <a:pt x="97" y="115"/>
                  </a:cubicBezTo>
                  <a:cubicBezTo>
                    <a:pt x="96" y="111"/>
                    <a:pt x="91" y="107"/>
                    <a:pt x="87" y="106"/>
                  </a:cubicBezTo>
                  <a:cubicBezTo>
                    <a:pt x="85" y="101"/>
                    <a:pt x="85" y="98"/>
                    <a:pt x="82" y="94"/>
                  </a:cubicBezTo>
                  <a:cubicBezTo>
                    <a:pt x="80" y="84"/>
                    <a:pt x="79" y="74"/>
                    <a:pt x="73" y="65"/>
                  </a:cubicBezTo>
                  <a:cubicBezTo>
                    <a:pt x="71" y="62"/>
                    <a:pt x="68" y="59"/>
                    <a:pt x="66" y="56"/>
                  </a:cubicBezTo>
                  <a:cubicBezTo>
                    <a:pt x="65" y="55"/>
                    <a:pt x="64" y="53"/>
                    <a:pt x="64" y="53"/>
                  </a:cubicBezTo>
                  <a:cubicBezTo>
                    <a:pt x="63" y="47"/>
                    <a:pt x="61" y="41"/>
                    <a:pt x="55" y="39"/>
                  </a:cubicBezTo>
                  <a:cubicBezTo>
                    <a:pt x="50" y="32"/>
                    <a:pt x="47" y="25"/>
                    <a:pt x="40" y="20"/>
                  </a:cubicBezTo>
                  <a:cubicBezTo>
                    <a:pt x="38" y="13"/>
                    <a:pt x="39" y="7"/>
                    <a:pt x="34" y="2"/>
                  </a:cubicBezTo>
                  <a:cubicBezTo>
                    <a:pt x="29" y="2"/>
                    <a:pt x="14" y="0"/>
                    <a:pt x="14" y="10"/>
                  </a:cubicBezTo>
                </a:path>
              </a:pathLst>
            </a:custGeom>
            <a:solidFill>
              <a:srgbClr val="FF0000">
                <a:alpha val="5411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41" name="Freeform 37"/>
            <p:cNvSpPr>
              <a:spLocks/>
            </p:cNvSpPr>
            <p:nvPr/>
          </p:nvSpPr>
          <p:spPr bwMode="auto">
            <a:xfrm>
              <a:off x="745" y="2529"/>
              <a:ext cx="46" cy="33"/>
            </a:xfrm>
            <a:custGeom>
              <a:avLst/>
              <a:gdLst>
                <a:gd name="T0" fmla="*/ 23 w 46"/>
                <a:gd name="T1" fmla="*/ 4 h 33"/>
                <a:gd name="T2" fmla="*/ 0 w 46"/>
                <a:gd name="T3" fmla="*/ 11 h 33"/>
                <a:gd name="T4" fmla="*/ 13 w 46"/>
                <a:gd name="T5" fmla="*/ 32 h 33"/>
                <a:gd name="T6" fmla="*/ 35 w 46"/>
                <a:gd name="T7" fmla="*/ 29 h 33"/>
                <a:gd name="T8" fmla="*/ 45 w 46"/>
                <a:gd name="T9" fmla="*/ 27 h 33"/>
                <a:gd name="T10" fmla="*/ 43 w 46"/>
                <a:gd name="T11" fmla="*/ 17 h 33"/>
                <a:gd name="T12" fmla="*/ 23 w 46"/>
                <a:gd name="T13" fmla="*/ 4 h 33"/>
                <a:gd name="T14" fmla="*/ 0 60000 65536"/>
                <a:gd name="T15" fmla="*/ 0 60000 65536"/>
                <a:gd name="T16" fmla="*/ 0 60000 65536"/>
                <a:gd name="T17" fmla="*/ 0 60000 65536"/>
                <a:gd name="T18" fmla="*/ 0 60000 65536"/>
                <a:gd name="T19" fmla="*/ 0 60000 65536"/>
                <a:gd name="T20" fmla="*/ 0 60000 65536"/>
                <a:gd name="T21" fmla="*/ 0 w 46"/>
                <a:gd name="T22" fmla="*/ 0 h 33"/>
                <a:gd name="T23" fmla="*/ 46 w 4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3">
                  <a:moveTo>
                    <a:pt x="23" y="4"/>
                  </a:moveTo>
                  <a:cubicBezTo>
                    <a:pt x="12" y="5"/>
                    <a:pt x="3" y="0"/>
                    <a:pt x="0" y="11"/>
                  </a:cubicBezTo>
                  <a:cubicBezTo>
                    <a:pt x="1" y="23"/>
                    <a:pt x="1" y="29"/>
                    <a:pt x="13" y="32"/>
                  </a:cubicBezTo>
                  <a:cubicBezTo>
                    <a:pt x="38" y="30"/>
                    <a:pt x="20" y="33"/>
                    <a:pt x="35" y="29"/>
                  </a:cubicBezTo>
                  <a:cubicBezTo>
                    <a:pt x="38" y="28"/>
                    <a:pt x="45" y="27"/>
                    <a:pt x="45" y="27"/>
                  </a:cubicBezTo>
                  <a:cubicBezTo>
                    <a:pt x="46" y="22"/>
                    <a:pt x="46" y="21"/>
                    <a:pt x="43" y="17"/>
                  </a:cubicBezTo>
                  <a:cubicBezTo>
                    <a:pt x="40" y="4"/>
                    <a:pt x="35" y="10"/>
                    <a:pt x="23" y="4"/>
                  </a:cubicBezTo>
                  <a:close/>
                </a:path>
              </a:pathLst>
            </a:custGeom>
            <a:solidFill>
              <a:srgbClr val="0066FF">
                <a:alpha val="8117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42" name="Freeform 38"/>
            <p:cNvSpPr>
              <a:spLocks/>
            </p:cNvSpPr>
            <p:nvPr/>
          </p:nvSpPr>
          <p:spPr bwMode="auto">
            <a:xfrm>
              <a:off x="3060" y="2354"/>
              <a:ext cx="12" cy="5"/>
            </a:xfrm>
            <a:custGeom>
              <a:avLst/>
              <a:gdLst>
                <a:gd name="T0" fmla="*/ 12 w 12"/>
                <a:gd name="T1" fmla="*/ 0 h 5"/>
                <a:gd name="T2" fmla="*/ 0 w 12"/>
                <a:gd name="T3" fmla="*/ 5 h 5"/>
                <a:gd name="T4" fmla="*/ 12 w 12"/>
                <a:gd name="T5" fmla="*/ 0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12" y="0"/>
                  </a:moveTo>
                  <a:cubicBezTo>
                    <a:pt x="8" y="2"/>
                    <a:pt x="0" y="5"/>
                    <a:pt x="0" y="5"/>
                  </a:cubicBezTo>
                  <a:cubicBezTo>
                    <a:pt x="0" y="5"/>
                    <a:pt x="8" y="2"/>
                    <a:pt x="12" y="0"/>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n-US" sz="2400" smtClean="0">
                <a:solidFill>
                  <a:srgbClr val="000000"/>
                </a:solidFill>
              </a:endParaRPr>
            </a:p>
          </p:txBody>
        </p:sp>
        <p:sp>
          <p:nvSpPr>
            <p:cNvPr id="29743" name="Freeform 39"/>
            <p:cNvSpPr>
              <a:spLocks/>
            </p:cNvSpPr>
            <p:nvPr/>
          </p:nvSpPr>
          <p:spPr bwMode="auto">
            <a:xfrm>
              <a:off x="862" y="2326"/>
              <a:ext cx="2484" cy="1423"/>
            </a:xfrm>
            <a:custGeom>
              <a:avLst/>
              <a:gdLst>
                <a:gd name="T0" fmla="*/ 1874 w 2484"/>
                <a:gd name="T1" fmla="*/ 26 h 1423"/>
                <a:gd name="T2" fmla="*/ 885 w 2484"/>
                <a:gd name="T3" fmla="*/ 12 h 1423"/>
                <a:gd name="T4" fmla="*/ 612 w 2484"/>
                <a:gd name="T5" fmla="*/ 7 h 1423"/>
                <a:gd name="T6" fmla="*/ 578 w 2484"/>
                <a:gd name="T7" fmla="*/ 38 h 1423"/>
                <a:gd name="T8" fmla="*/ 499 w 2484"/>
                <a:gd name="T9" fmla="*/ 93 h 1423"/>
                <a:gd name="T10" fmla="*/ 468 w 2484"/>
                <a:gd name="T11" fmla="*/ 120 h 1423"/>
                <a:gd name="T12" fmla="*/ 372 w 2484"/>
                <a:gd name="T13" fmla="*/ 146 h 1423"/>
                <a:gd name="T14" fmla="*/ 340 w 2484"/>
                <a:gd name="T15" fmla="*/ 156 h 1423"/>
                <a:gd name="T16" fmla="*/ 115 w 2484"/>
                <a:gd name="T17" fmla="*/ 132 h 1423"/>
                <a:gd name="T18" fmla="*/ 81 w 2484"/>
                <a:gd name="T19" fmla="*/ 295 h 1423"/>
                <a:gd name="T20" fmla="*/ 91 w 2484"/>
                <a:gd name="T21" fmla="*/ 314 h 1423"/>
                <a:gd name="T22" fmla="*/ 105 w 2484"/>
                <a:gd name="T23" fmla="*/ 384 h 1423"/>
                <a:gd name="T24" fmla="*/ 129 w 2484"/>
                <a:gd name="T25" fmla="*/ 571 h 1423"/>
                <a:gd name="T26" fmla="*/ 158 w 2484"/>
                <a:gd name="T27" fmla="*/ 585 h 1423"/>
                <a:gd name="T28" fmla="*/ 338 w 2484"/>
                <a:gd name="T29" fmla="*/ 698 h 1423"/>
                <a:gd name="T30" fmla="*/ 388 w 2484"/>
                <a:gd name="T31" fmla="*/ 727 h 1423"/>
                <a:gd name="T32" fmla="*/ 448 w 2484"/>
                <a:gd name="T33" fmla="*/ 732 h 1423"/>
                <a:gd name="T34" fmla="*/ 657 w 2484"/>
                <a:gd name="T35" fmla="*/ 760 h 1423"/>
                <a:gd name="T36" fmla="*/ 763 w 2484"/>
                <a:gd name="T37" fmla="*/ 729 h 1423"/>
                <a:gd name="T38" fmla="*/ 828 w 2484"/>
                <a:gd name="T39" fmla="*/ 770 h 1423"/>
                <a:gd name="T40" fmla="*/ 885 w 2484"/>
                <a:gd name="T41" fmla="*/ 830 h 1423"/>
                <a:gd name="T42" fmla="*/ 948 w 2484"/>
                <a:gd name="T43" fmla="*/ 912 h 1423"/>
                <a:gd name="T44" fmla="*/ 1041 w 2484"/>
                <a:gd name="T45" fmla="*/ 1039 h 1423"/>
                <a:gd name="T46" fmla="*/ 1082 w 2484"/>
                <a:gd name="T47" fmla="*/ 1070 h 1423"/>
                <a:gd name="T48" fmla="*/ 1123 w 2484"/>
                <a:gd name="T49" fmla="*/ 1012 h 1423"/>
                <a:gd name="T50" fmla="*/ 1243 w 2484"/>
                <a:gd name="T51" fmla="*/ 993 h 1423"/>
                <a:gd name="T52" fmla="*/ 1272 w 2484"/>
                <a:gd name="T53" fmla="*/ 1022 h 1423"/>
                <a:gd name="T54" fmla="*/ 1284 w 2484"/>
                <a:gd name="T55" fmla="*/ 1036 h 1423"/>
                <a:gd name="T56" fmla="*/ 1315 w 2484"/>
                <a:gd name="T57" fmla="*/ 1092 h 1423"/>
                <a:gd name="T58" fmla="*/ 1382 w 2484"/>
                <a:gd name="T59" fmla="*/ 1188 h 1423"/>
                <a:gd name="T60" fmla="*/ 1404 w 2484"/>
                <a:gd name="T61" fmla="*/ 1233 h 1423"/>
                <a:gd name="T62" fmla="*/ 1430 w 2484"/>
                <a:gd name="T63" fmla="*/ 1322 h 1423"/>
                <a:gd name="T64" fmla="*/ 1468 w 2484"/>
                <a:gd name="T65" fmla="*/ 1370 h 1423"/>
                <a:gd name="T66" fmla="*/ 1528 w 2484"/>
                <a:gd name="T67" fmla="*/ 1394 h 1423"/>
                <a:gd name="T68" fmla="*/ 1569 w 2484"/>
                <a:gd name="T69" fmla="*/ 1411 h 1423"/>
                <a:gd name="T70" fmla="*/ 1620 w 2484"/>
                <a:gd name="T71" fmla="*/ 1389 h 1423"/>
                <a:gd name="T72" fmla="*/ 1632 w 2484"/>
                <a:gd name="T73" fmla="*/ 1248 h 1423"/>
                <a:gd name="T74" fmla="*/ 1663 w 2484"/>
                <a:gd name="T75" fmla="*/ 1183 h 1423"/>
                <a:gd name="T76" fmla="*/ 1742 w 2484"/>
                <a:gd name="T77" fmla="*/ 1147 h 1423"/>
                <a:gd name="T78" fmla="*/ 1778 w 2484"/>
                <a:gd name="T79" fmla="*/ 1118 h 1423"/>
                <a:gd name="T80" fmla="*/ 1836 w 2484"/>
                <a:gd name="T81" fmla="*/ 1096 h 1423"/>
                <a:gd name="T82" fmla="*/ 1876 w 2484"/>
                <a:gd name="T83" fmla="*/ 1063 h 1423"/>
                <a:gd name="T84" fmla="*/ 1903 w 2484"/>
                <a:gd name="T85" fmla="*/ 1046 h 1423"/>
                <a:gd name="T86" fmla="*/ 2011 w 2484"/>
                <a:gd name="T87" fmla="*/ 1015 h 1423"/>
                <a:gd name="T88" fmla="*/ 2155 w 2484"/>
                <a:gd name="T89" fmla="*/ 1034 h 1423"/>
                <a:gd name="T90" fmla="*/ 2227 w 2484"/>
                <a:gd name="T91" fmla="*/ 1065 h 1423"/>
                <a:gd name="T92" fmla="*/ 2299 w 2484"/>
                <a:gd name="T93" fmla="*/ 1070 h 1423"/>
                <a:gd name="T94" fmla="*/ 2361 w 2484"/>
                <a:gd name="T95" fmla="*/ 1063 h 1423"/>
                <a:gd name="T96" fmla="*/ 2385 w 2484"/>
                <a:gd name="T97" fmla="*/ 1048 h 1423"/>
                <a:gd name="T98" fmla="*/ 2349 w 2484"/>
                <a:gd name="T99" fmla="*/ 1029 h 1423"/>
                <a:gd name="T100" fmla="*/ 2371 w 2484"/>
                <a:gd name="T101" fmla="*/ 960 h 1423"/>
                <a:gd name="T102" fmla="*/ 2455 w 2484"/>
                <a:gd name="T103" fmla="*/ 928 h 1423"/>
                <a:gd name="T104" fmla="*/ 2445 w 2484"/>
                <a:gd name="T105" fmla="*/ 660 h 1423"/>
                <a:gd name="T106" fmla="*/ 2299 w 2484"/>
                <a:gd name="T107" fmla="*/ 441 h 1423"/>
                <a:gd name="T108" fmla="*/ 2244 w 2484"/>
                <a:gd name="T109" fmla="*/ 460 h 1423"/>
                <a:gd name="T110" fmla="*/ 2157 w 2484"/>
                <a:gd name="T111" fmla="*/ 403 h 1423"/>
                <a:gd name="T112" fmla="*/ 2186 w 2484"/>
                <a:gd name="T113" fmla="*/ 336 h 1423"/>
                <a:gd name="T114" fmla="*/ 2215 w 2484"/>
                <a:gd name="T115" fmla="*/ 297 h 1423"/>
                <a:gd name="T116" fmla="*/ 2244 w 2484"/>
                <a:gd name="T117" fmla="*/ 199 h 1423"/>
                <a:gd name="T118" fmla="*/ 2284 w 2484"/>
                <a:gd name="T119" fmla="*/ 175 h 1423"/>
                <a:gd name="T120" fmla="*/ 2246 w 2484"/>
                <a:gd name="T121" fmla="*/ 122 h 1423"/>
                <a:gd name="T122" fmla="*/ 2232 w 2484"/>
                <a:gd name="T123" fmla="*/ 48 h 14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4"/>
                <a:gd name="T187" fmla="*/ 0 h 1423"/>
                <a:gd name="T188" fmla="*/ 2484 w 2484"/>
                <a:gd name="T189" fmla="*/ 1423 h 14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4" h="1423">
                  <a:moveTo>
                    <a:pt x="2210" y="26"/>
                  </a:moveTo>
                  <a:lnTo>
                    <a:pt x="1874" y="26"/>
                  </a:lnTo>
                  <a:cubicBezTo>
                    <a:pt x="1859" y="24"/>
                    <a:pt x="1791" y="2"/>
                    <a:pt x="1764" y="21"/>
                  </a:cubicBezTo>
                  <a:cubicBezTo>
                    <a:pt x="1471" y="17"/>
                    <a:pt x="1178" y="14"/>
                    <a:pt x="885" y="12"/>
                  </a:cubicBezTo>
                  <a:cubicBezTo>
                    <a:pt x="831" y="6"/>
                    <a:pt x="778" y="9"/>
                    <a:pt x="724" y="4"/>
                  </a:cubicBezTo>
                  <a:cubicBezTo>
                    <a:pt x="687" y="5"/>
                    <a:pt x="649" y="0"/>
                    <a:pt x="612" y="7"/>
                  </a:cubicBezTo>
                  <a:cubicBezTo>
                    <a:pt x="606" y="8"/>
                    <a:pt x="611" y="20"/>
                    <a:pt x="609" y="26"/>
                  </a:cubicBezTo>
                  <a:cubicBezTo>
                    <a:pt x="605" y="36"/>
                    <a:pt x="578" y="38"/>
                    <a:pt x="578" y="38"/>
                  </a:cubicBezTo>
                  <a:cubicBezTo>
                    <a:pt x="565" y="48"/>
                    <a:pt x="558" y="56"/>
                    <a:pt x="549" y="69"/>
                  </a:cubicBezTo>
                  <a:cubicBezTo>
                    <a:pt x="544" y="99"/>
                    <a:pt x="533" y="91"/>
                    <a:pt x="499" y="93"/>
                  </a:cubicBezTo>
                  <a:cubicBezTo>
                    <a:pt x="492" y="100"/>
                    <a:pt x="486" y="104"/>
                    <a:pt x="477" y="108"/>
                  </a:cubicBezTo>
                  <a:cubicBezTo>
                    <a:pt x="472" y="126"/>
                    <a:pt x="480" y="103"/>
                    <a:pt x="468" y="120"/>
                  </a:cubicBezTo>
                  <a:cubicBezTo>
                    <a:pt x="467" y="122"/>
                    <a:pt x="464" y="133"/>
                    <a:pt x="463" y="136"/>
                  </a:cubicBezTo>
                  <a:cubicBezTo>
                    <a:pt x="451" y="171"/>
                    <a:pt x="448" y="144"/>
                    <a:pt x="372" y="146"/>
                  </a:cubicBezTo>
                  <a:cubicBezTo>
                    <a:pt x="350" y="152"/>
                    <a:pt x="377" y="144"/>
                    <a:pt x="357" y="151"/>
                  </a:cubicBezTo>
                  <a:cubicBezTo>
                    <a:pt x="351" y="153"/>
                    <a:pt x="340" y="156"/>
                    <a:pt x="340" y="156"/>
                  </a:cubicBezTo>
                  <a:cubicBezTo>
                    <a:pt x="299" y="154"/>
                    <a:pt x="259" y="151"/>
                    <a:pt x="218" y="148"/>
                  </a:cubicBezTo>
                  <a:cubicBezTo>
                    <a:pt x="184" y="141"/>
                    <a:pt x="149" y="138"/>
                    <a:pt x="115" y="132"/>
                  </a:cubicBezTo>
                  <a:cubicBezTo>
                    <a:pt x="67" y="134"/>
                    <a:pt x="0" y="121"/>
                    <a:pt x="69" y="218"/>
                  </a:cubicBezTo>
                  <a:cubicBezTo>
                    <a:pt x="71" y="262"/>
                    <a:pt x="63" y="269"/>
                    <a:pt x="81" y="295"/>
                  </a:cubicBezTo>
                  <a:cubicBezTo>
                    <a:pt x="82" y="301"/>
                    <a:pt x="81" y="307"/>
                    <a:pt x="84" y="312"/>
                  </a:cubicBezTo>
                  <a:cubicBezTo>
                    <a:pt x="85" y="314"/>
                    <a:pt x="90" y="312"/>
                    <a:pt x="91" y="314"/>
                  </a:cubicBezTo>
                  <a:cubicBezTo>
                    <a:pt x="95" y="325"/>
                    <a:pt x="93" y="337"/>
                    <a:pt x="96" y="348"/>
                  </a:cubicBezTo>
                  <a:cubicBezTo>
                    <a:pt x="98" y="365"/>
                    <a:pt x="97" y="371"/>
                    <a:pt x="105" y="384"/>
                  </a:cubicBezTo>
                  <a:cubicBezTo>
                    <a:pt x="109" y="398"/>
                    <a:pt x="108" y="407"/>
                    <a:pt x="120" y="415"/>
                  </a:cubicBezTo>
                  <a:cubicBezTo>
                    <a:pt x="145" y="459"/>
                    <a:pt x="129" y="520"/>
                    <a:pt x="129" y="571"/>
                  </a:cubicBezTo>
                  <a:cubicBezTo>
                    <a:pt x="135" y="565"/>
                    <a:pt x="140" y="560"/>
                    <a:pt x="146" y="554"/>
                  </a:cubicBezTo>
                  <a:cubicBezTo>
                    <a:pt x="138" y="579"/>
                    <a:pt x="132" y="582"/>
                    <a:pt x="158" y="585"/>
                  </a:cubicBezTo>
                  <a:cubicBezTo>
                    <a:pt x="160" y="593"/>
                    <a:pt x="161" y="600"/>
                    <a:pt x="170" y="600"/>
                  </a:cubicBezTo>
                  <a:lnTo>
                    <a:pt x="338" y="698"/>
                  </a:lnTo>
                  <a:cubicBezTo>
                    <a:pt x="349" y="701"/>
                    <a:pt x="361" y="702"/>
                    <a:pt x="369" y="710"/>
                  </a:cubicBezTo>
                  <a:cubicBezTo>
                    <a:pt x="375" y="716"/>
                    <a:pt x="378" y="726"/>
                    <a:pt x="388" y="727"/>
                  </a:cubicBezTo>
                  <a:cubicBezTo>
                    <a:pt x="400" y="728"/>
                    <a:pt x="412" y="728"/>
                    <a:pt x="424" y="729"/>
                  </a:cubicBezTo>
                  <a:cubicBezTo>
                    <a:pt x="435" y="732"/>
                    <a:pt x="438" y="728"/>
                    <a:pt x="448" y="732"/>
                  </a:cubicBezTo>
                  <a:cubicBezTo>
                    <a:pt x="473" y="767"/>
                    <a:pt x="585" y="751"/>
                    <a:pt x="604" y="751"/>
                  </a:cubicBezTo>
                  <a:cubicBezTo>
                    <a:pt x="619" y="772"/>
                    <a:pt x="624" y="762"/>
                    <a:pt x="657" y="760"/>
                  </a:cubicBezTo>
                  <a:cubicBezTo>
                    <a:pt x="658" y="748"/>
                    <a:pt x="649" y="729"/>
                    <a:pt x="660" y="724"/>
                  </a:cubicBezTo>
                  <a:cubicBezTo>
                    <a:pt x="662" y="723"/>
                    <a:pt x="744" y="728"/>
                    <a:pt x="763" y="729"/>
                  </a:cubicBezTo>
                  <a:cubicBezTo>
                    <a:pt x="777" y="734"/>
                    <a:pt x="789" y="741"/>
                    <a:pt x="804" y="741"/>
                  </a:cubicBezTo>
                  <a:cubicBezTo>
                    <a:pt x="826" y="749"/>
                    <a:pt x="817" y="755"/>
                    <a:pt x="828" y="770"/>
                  </a:cubicBezTo>
                  <a:cubicBezTo>
                    <a:pt x="831" y="786"/>
                    <a:pt x="845" y="781"/>
                    <a:pt x="859" y="787"/>
                  </a:cubicBezTo>
                  <a:cubicBezTo>
                    <a:pt x="864" y="804"/>
                    <a:pt x="870" y="819"/>
                    <a:pt x="885" y="830"/>
                  </a:cubicBezTo>
                  <a:cubicBezTo>
                    <a:pt x="893" y="857"/>
                    <a:pt x="909" y="873"/>
                    <a:pt x="938" y="878"/>
                  </a:cubicBezTo>
                  <a:cubicBezTo>
                    <a:pt x="940" y="895"/>
                    <a:pt x="940" y="899"/>
                    <a:pt x="948" y="912"/>
                  </a:cubicBezTo>
                  <a:cubicBezTo>
                    <a:pt x="965" y="970"/>
                    <a:pt x="929" y="996"/>
                    <a:pt x="993" y="1003"/>
                  </a:cubicBezTo>
                  <a:cubicBezTo>
                    <a:pt x="1002" y="1024"/>
                    <a:pt x="1020" y="1035"/>
                    <a:pt x="1041" y="1039"/>
                  </a:cubicBezTo>
                  <a:cubicBezTo>
                    <a:pt x="1049" y="1057"/>
                    <a:pt x="1039" y="1055"/>
                    <a:pt x="1065" y="1058"/>
                  </a:cubicBezTo>
                  <a:cubicBezTo>
                    <a:pt x="1076" y="1061"/>
                    <a:pt x="1071" y="1067"/>
                    <a:pt x="1082" y="1070"/>
                  </a:cubicBezTo>
                  <a:cubicBezTo>
                    <a:pt x="1094" y="1053"/>
                    <a:pt x="1077" y="1074"/>
                    <a:pt x="1106" y="1060"/>
                  </a:cubicBezTo>
                  <a:cubicBezTo>
                    <a:pt x="1109" y="1058"/>
                    <a:pt x="1115" y="1015"/>
                    <a:pt x="1123" y="1012"/>
                  </a:cubicBezTo>
                  <a:cubicBezTo>
                    <a:pt x="1131" y="1009"/>
                    <a:pt x="1139" y="1011"/>
                    <a:pt x="1147" y="1010"/>
                  </a:cubicBezTo>
                  <a:cubicBezTo>
                    <a:pt x="1152" y="964"/>
                    <a:pt x="1208" y="991"/>
                    <a:pt x="1243" y="993"/>
                  </a:cubicBezTo>
                  <a:cubicBezTo>
                    <a:pt x="1255" y="1002"/>
                    <a:pt x="1246" y="1006"/>
                    <a:pt x="1255" y="1017"/>
                  </a:cubicBezTo>
                  <a:cubicBezTo>
                    <a:pt x="1256" y="1018"/>
                    <a:pt x="1270" y="1022"/>
                    <a:pt x="1272" y="1022"/>
                  </a:cubicBezTo>
                  <a:cubicBezTo>
                    <a:pt x="1273" y="1024"/>
                    <a:pt x="1274" y="1027"/>
                    <a:pt x="1276" y="1029"/>
                  </a:cubicBezTo>
                  <a:cubicBezTo>
                    <a:pt x="1278" y="1032"/>
                    <a:pt x="1282" y="1033"/>
                    <a:pt x="1284" y="1036"/>
                  </a:cubicBezTo>
                  <a:cubicBezTo>
                    <a:pt x="1292" y="1048"/>
                    <a:pt x="1280" y="1049"/>
                    <a:pt x="1298" y="1053"/>
                  </a:cubicBezTo>
                  <a:cubicBezTo>
                    <a:pt x="1301" y="1068"/>
                    <a:pt x="1300" y="1087"/>
                    <a:pt x="1315" y="1092"/>
                  </a:cubicBezTo>
                  <a:cubicBezTo>
                    <a:pt x="1322" y="1117"/>
                    <a:pt x="1333" y="1131"/>
                    <a:pt x="1358" y="1135"/>
                  </a:cubicBezTo>
                  <a:cubicBezTo>
                    <a:pt x="1348" y="1170"/>
                    <a:pt x="1352" y="1183"/>
                    <a:pt x="1382" y="1188"/>
                  </a:cubicBezTo>
                  <a:cubicBezTo>
                    <a:pt x="1385" y="1199"/>
                    <a:pt x="1385" y="1214"/>
                    <a:pt x="1396" y="1219"/>
                  </a:cubicBezTo>
                  <a:cubicBezTo>
                    <a:pt x="1398" y="1224"/>
                    <a:pt x="1402" y="1228"/>
                    <a:pt x="1404" y="1233"/>
                  </a:cubicBezTo>
                  <a:cubicBezTo>
                    <a:pt x="1409" y="1250"/>
                    <a:pt x="1402" y="1253"/>
                    <a:pt x="1416" y="1262"/>
                  </a:cubicBezTo>
                  <a:cubicBezTo>
                    <a:pt x="1410" y="1276"/>
                    <a:pt x="1411" y="1317"/>
                    <a:pt x="1430" y="1322"/>
                  </a:cubicBezTo>
                  <a:cubicBezTo>
                    <a:pt x="1445" y="1333"/>
                    <a:pt x="1435" y="1355"/>
                    <a:pt x="1444" y="1360"/>
                  </a:cubicBezTo>
                  <a:cubicBezTo>
                    <a:pt x="1452" y="1365"/>
                    <a:pt x="1458" y="1368"/>
                    <a:pt x="1468" y="1370"/>
                  </a:cubicBezTo>
                  <a:cubicBezTo>
                    <a:pt x="1475" y="1386"/>
                    <a:pt x="1489" y="1381"/>
                    <a:pt x="1507" y="1382"/>
                  </a:cubicBezTo>
                  <a:cubicBezTo>
                    <a:pt x="1524" y="1387"/>
                    <a:pt x="1505" y="1390"/>
                    <a:pt x="1528" y="1394"/>
                  </a:cubicBezTo>
                  <a:cubicBezTo>
                    <a:pt x="1552" y="1409"/>
                    <a:pt x="1511" y="1385"/>
                    <a:pt x="1555" y="1401"/>
                  </a:cubicBezTo>
                  <a:cubicBezTo>
                    <a:pt x="1560" y="1403"/>
                    <a:pt x="1563" y="1411"/>
                    <a:pt x="1569" y="1411"/>
                  </a:cubicBezTo>
                  <a:cubicBezTo>
                    <a:pt x="1581" y="1412"/>
                    <a:pt x="1593" y="1412"/>
                    <a:pt x="1605" y="1413"/>
                  </a:cubicBezTo>
                  <a:cubicBezTo>
                    <a:pt x="1628" y="1423"/>
                    <a:pt x="1625" y="1406"/>
                    <a:pt x="1620" y="1389"/>
                  </a:cubicBezTo>
                  <a:cubicBezTo>
                    <a:pt x="1619" y="1372"/>
                    <a:pt x="1611" y="1348"/>
                    <a:pt x="1615" y="1332"/>
                  </a:cubicBezTo>
                  <a:cubicBezTo>
                    <a:pt x="1615" y="1326"/>
                    <a:pt x="1610" y="1254"/>
                    <a:pt x="1632" y="1248"/>
                  </a:cubicBezTo>
                  <a:cubicBezTo>
                    <a:pt x="1637" y="1222"/>
                    <a:pt x="1630" y="1219"/>
                    <a:pt x="1651" y="1204"/>
                  </a:cubicBezTo>
                  <a:cubicBezTo>
                    <a:pt x="1653" y="1196"/>
                    <a:pt x="1663" y="1183"/>
                    <a:pt x="1663" y="1183"/>
                  </a:cubicBezTo>
                  <a:cubicBezTo>
                    <a:pt x="1666" y="1174"/>
                    <a:pt x="1667" y="1169"/>
                    <a:pt x="1677" y="1166"/>
                  </a:cubicBezTo>
                  <a:cubicBezTo>
                    <a:pt x="1689" y="1157"/>
                    <a:pt x="1725" y="1149"/>
                    <a:pt x="1742" y="1147"/>
                  </a:cubicBezTo>
                  <a:cubicBezTo>
                    <a:pt x="1748" y="1139"/>
                    <a:pt x="1751" y="1138"/>
                    <a:pt x="1761" y="1135"/>
                  </a:cubicBezTo>
                  <a:cubicBezTo>
                    <a:pt x="1767" y="1127"/>
                    <a:pt x="1772" y="1126"/>
                    <a:pt x="1778" y="1118"/>
                  </a:cubicBezTo>
                  <a:cubicBezTo>
                    <a:pt x="1782" y="1104"/>
                    <a:pt x="1821" y="1104"/>
                    <a:pt x="1821" y="1104"/>
                  </a:cubicBezTo>
                  <a:cubicBezTo>
                    <a:pt x="1826" y="1101"/>
                    <a:pt x="1832" y="1100"/>
                    <a:pt x="1836" y="1096"/>
                  </a:cubicBezTo>
                  <a:cubicBezTo>
                    <a:pt x="1842" y="1091"/>
                    <a:pt x="1844" y="1082"/>
                    <a:pt x="1852" y="1077"/>
                  </a:cubicBezTo>
                  <a:cubicBezTo>
                    <a:pt x="1856" y="1067"/>
                    <a:pt x="1866" y="1066"/>
                    <a:pt x="1876" y="1063"/>
                  </a:cubicBezTo>
                  <a:cubicBezTo>
                    <a:pt x="1879" y="1056"/>
                    <a:pt x="1878" y="1054"/>
                    <a:pt x="1886" y="1051"/>
                  </a:cubicBezTo>
                  <a:cubicBezTo>
                    <a:pt x="1891" y="1049"/>
                    <a:pt x="1903" y="1046"/>
                    <a:pt x="1903" y="1046"/>
                  </a:cubicBezTo>
                  <a:cubicBezTo>
                    <a:pt x="1917" y="1036"/>
                    <a:pt x="1918" y="1033"/>
                    <a:pt x="1936" y="1029"/>
                  </a:cubicBezTo>
                  <a:cubicBezTo>
                    <a:pt x="1959" y="1015"/>
                    <a:pt x="1985" y="1016"/>
                    <a:pt x="2011" y="1015"/>
                  </a:cubicBezTo>
                  <a:cubicBezTo>
                    <a:pt x="2028" y="1017"/>
                    <a:pt x="2045" y="1019"/>
                    <a:pt x="2061" y="1024"/>
                  </a:cubicBezTo>
                  <a:cubicBezTo>
                    <a:pt x="2087" y="1043"/>
                    <a:pt x="2124" y="1030"/>
                    <a:pt x="2155" y="1034"/>
                  </a:cubicBezTo>
                  <a:cubicBezTo>
                    <a:pt x="2173" y="1047"/>
                    <a:pt x="2152" y="1045"/>
                    <a:pt x="2186" y="1048"/>
                  </a:cubicBezTo>
                  <a:cubicBezTo>
                    <a:pt x="2212" y="1059"/>
                    <a:pt x="2189" y="1062"/>
                    <a:pt x="2227" y="1065"/>
                  </a:cubicBezTo>
                  <a:cubicBezTo>
                    <a:pt x="2247" y="1072"/>
                    <a:pt x="2260" y="1063"/>
                    <a:pt x="2277" y="1058"/>
                  </a:cubicBezTo>
                  <a:cubicBezTo>
                    <a:pt x="2284" y="1065"/>
                    <a:pt x="2289" y="1067"/>
                    <a:pt x="2299" y="1070"/>
                  </a:cubicBezTo>
                  <a:cubicBezTo>
                    <a:pt x="2302" y="1059"/>
                    <a:pt x="2304" y="1049"/>
                    <a:pt x="2316" y="1046"/>
                  </a:cubicBezTo>
                  <a:cubicBezTo>
                    <a:pt x="2334" y="1049"/>
                    <a:pt x="2344" y="1057"/>
                    <a:pt x="2361" y="1063"/>
                  </a:cubicBezTo>
                  <a:cubicBezTo>
                    <a:pt x="2371" y="1078"/>
                    <a:pt x="2380" y="1071"/>
                    <a:pt x="2400" y="1070"/>
                  </a:cubicBezTo>
                  <a:cubicBezTo>
                    <a:pt x="2397" y="1061"/>
                    <a:pt x="2395" y="1052"/>
                    <a:pt x="2385" y="1048"/>
                  </a:cubicBezTo>
                  <a:cubicBezTo>
                    <a:pt x="2381" y="1046"/>
                    <a:pt x="2371" y="1044"/>
                    <a:pt x="2371" y="1044"/>
                  </a:cubicBezTo>
                  <a:cubicBezTo>
                    <a:pt x="2363" y="1039"/>
                    <a:pt x="2358" y="1033"/>
                    <a:pt x="2349" y="1029"/>
                  </a:cubicBezTo>
                  <a:cubicBezTo>
                    <a:pt x="2355" y="1020"/>
                    <a:pt x="2358" y="1010"/>
                    <a:pt x="2364" y="1000"/>
                  </a:cubicBezTo>
                  <a:cubicBezTo>
                    <a:pt x="2365" y="988"/>
                    <a:pt x="2365" y="972"/>
                    <a:pt x="2371" y="960"/>
                  </a:cubicBezTo>
                  <a:cubicBezTo>
                    <a:pt x="2374" y="955"/>
                    <a:pt x="2380" y="945"/>
                    <a:pt x="2380" y="945"/>
                  </a:cubicBezTo>
                  <a:cubicBezTo>
                    <a:pt x="2387" y="917"/>
                    <a:pt x="2432" y="929"/>
                    <a:pt x="2455" y="928"/>
                  </a:cubicBezTo>
                  <a:cubicBezTo>
                    <a:pt x="2453" y="894"/>
                    <a:pt x="2454" y="859"/>
                    <a:pt x="2448" y="825"/>
                  </a:cubicBezTo>
                  <a:cubicBezTo>
                    <a:pt x="2447" y="770"/>
                    <a:pt x="2446" y="715"/>
                    <a:pt x="2445" y="660"/>
                  </a:cubicBezTo>
                  <a:cubicBezTo>
                    <a:pt x="2444" y="586"/>
                    <a:pt x="2484" y="500"/>
                    <a:pt x="2443" y="439"/>
                  </a:cubicBezTo>
                  <a:cubicBezTo>
                    <a:pt x="2416" y="399"/>
                    <a:pt x="2347" y="440"/>
                    <a:pt x="2299" y="441"/>
                  </a:cubicBezTo>
                  <a:cubicBezTo>
                    <a:pt x="2295" y="451"/>
                    <a:pt x="2296" y="458"/>
                    <a:pt x="2284" y="453"/>
                  </a:cubicBezTo>
                  <a:cubicBezTo>
                    <a:pt x="2271" y="456"/>
                    <a:pt x="2257" y="457"/>
                    <a:pt x="2244" y="460"/>
                  </a:cubicBezTo>
                  <a:cubicBezTo>
                    <a:pt x="2224" y="472"/>
                    <a:pt x="2191" y="464"/>
                    <a:pt x="2169" y="458"/>
                  </a:cubicBezTo>
                  <a:cubicBezTo>
                    <a:pt x="2166" y="440"/>
                    <a:pt x="2161" y="421"/>
                    <a:pt x="2157" y="403"/>
                  </a:cubicBezTo>
                  <a:cubicBezTo>
                    <a:pt x="2157" y="399"/>
                    <a:pt x="2160" y="353"/>
                    <a:pt x="2164" y="345"/>
                  </a:cubicBezTo>
                  <a:cubicBezTo>
                    <a:pt x="2164" y="345"/>
                    <a:pt x="2184" y="337"/>
                    <a:pt x="2186" y="336"/>
                  </a:cubicBezTo>
                  <a:cubicBezTo>
                    <a:pt x="2191" y="327"/>
                    <a:pt x="2190" y="322"/>
                    <a:pt x="2200" y="319"/>
                  </a:cubicBezTo>
                  <a:cubicBezTo>
                    <a:pt x="2204" y="310"/>
                    <a:pt x="2210" y="305"/>
                    <a:pt x="2215" y="297"/>
                  </a:cubicBezTo>
                  <a:cubicBezTo>
                    <a:pt x="2217" y="243"/>
                    <a:pt x="2212" y="255"/>
                    <a:pt x="2234" y="225"/>
                  </a:cubicBezTo>
                  <a:cubicBezTo>
                    <a:pt x="2238" y="181"/>
                    <a:pt x="2229" y="217"/>
                    <a:pt x="2244" y="199"/>
                  </a:cubicBezTo>
                  <a:cubicBezTo>
                    <a:pt x="2247" y="195"/>
                    <a:pt x="2244" y="188"/>
                    <a:pt x="2248" y="184"/>
                  </a:cubicBezTo>
                  <a:cubicBezTo>
                    <a:pt x="2253" y="179"/>
                    <a:pt x="2278" y="176"/>
                    <a:pt x="2284" y="175"/>
                  </a:cubicBezTo>
                  <a:cubicBezTo>
                    <a:pt x="2295" y="150"/>
                    <a:pt x="2284" y="138"/>
                    <a:pt x="2260" y="132"/>
                  </a:cubicBezTo>
                  <a:cubicBezTo>
                    <a:pt x="2249" y="111"/>
                    <a:pt x="2265" y="136"/>
                    <a:pt x="2246" y="122"/>
                  </a:cubicBezTo>
                  <a:cubicBezTo>
                    <a:pt x="2242" y="119"/>
                    <a:pt x="2243" y="113"/>
                    <a:pt x="2241" y="108"/>
                  </a:cubicBezTo>
                  <a:cubicBezTo>
                    <a:pt x="2239" y="74"/>
                    <a:pt x="2239" y="74"/>
                    <a:pt x="2232" y="48"/>
                  </a:cubicBezTo>
                  <a:cubicBezTo>
                    <a:pt x="2232" y="46"/>
                    <a:pt x="2213" y="32"/>
                    <a:pt x="2210" y="26"/>
                  </a:cubicBezTo>
                  <a:close/>
                </a:path>
              </a:pathLst>
            </a:custGeom>
            <a:solidFill>
              <a:srgbClr val="00FF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44" name="Freeform 40"/>
            <p:cNvSpPr>
              <a:spLocks/>
            </p:cNvSpPr>
            <p:nvPr/>
          </p:nvSpPr>
          <p:spPr bwMode="auto">
            <a:xfrm>
              <a:off x="2880" y="2301"/>
              <a:ext cx="1465" cy="1429"/>
            </a:xfrm>
            <a:custGeom>
              <a:avLst/>
              <a:gdLst>
                <a:gd name="T0" fmla="*/ 360 w 1465"/>
                <a:gd name="T1" fmla="*/ 457 h 1429"/>
                <a:gd name="T2" fmla="*/ 427 w 1465"/>
                <a:gd name="T3" fmla="*/ 641 h 1429"/>
                <a:gd name="T4" fmla="*/ 420 w 1465"/>
                <a:gd name="T5" fmla="*/ 788 h 1429"/>
                <a:gd name="T6" fmla="*/ 480 w 1465"/>
                <a:gd name="T7" fmla="*/ 977 h 1429"/>
                <a:gd name="T8" fmla="*/ 552 w 1465"/>
                <a:gd name="T9" fmla="*/ 961 h 1429"/>
                <a:gd name="T10" fmla="*/ 674 w 1465"/>
                <a:gd name="T11" fmla="*/ 949 h 1429"/>
                <a:gd name="T12" fmla="*/ 710 w 1465"/>
                <a:gd name="T13" fmla="*/ 975 h 1429"/>
                <a:gd name="T14" fmla="*/ 775 w 1465"/>
                <a:gd name="T15" fmla="*/ 1006 h 1429"/>
                <a:gd name="T16" fmla="*/ 797 w 1465"/>
                <a:gd name="T17" fmla="*/ 980 h 1429"/>
                <a:gd name="T18" fmla="*/ 852 w 1465"/>
                <a:gd name="T19" fmla="*/ 963 h 1429"/>
                <a:gd name="T20" fmla="*/ 869 w 1465"/>
                <a:gd name="T21" fmla="*/ 977 h 1429"/>
                <a:gd name="T22" fmla="*/ 919 w 1465"/>
                <a:gd name="T23" fmla="*/ 1001 h 1429"/>
                <a:gd name="T24" fmla="*/ 967 w 1465"/>
                <a:gd name="T25" fmla="*/ 1042 h 1429"/>
                <a:gd name="T26" fmla="*/ 1001 w 1465"/>
                <a:gd name="T27" fmla="*/ 1205 h 1429"/>
                <a:gd name="T28" fmla="*/ 1042 w 1465"/>
                <a:gd name="T29" fmla="*/ 1282 h 1429"/>
                <a:gd name="T30" fmla="*/ 1056 w 1465"/>
                <a:gd name="T31" fmla="*/ 1306 h 1429"/>
                <a:gd name="T32" fmla="*/ 1114 w 1465"/>
                <a:gd name="T33" fmla="*/ 1354 h 1429"/>
                <a:gd name="T34" fmla="*/ 1152 w 1465"/>
                <a:gd name="T35" fmla="*/ 1388 h 1429"/>
                <a:gd name="T36" fmla="*/ 1202 w 1465"/>
                <a:gd name="T37" fmla="*/ 1429 h 1429"/>
                <a:gd name="T38" fmla="*/ 1253 w 1465"/>
                <a:gd name="T39" fmla="*/ 1397 h 1429"/>
                <a:gd name="T40" fmla="*/ 1262 w 1465"/>
                <a:gd name="T41" fmla="*/ 1253 h 1429"/>
                <a:gd name="T42" fmla="*/ 1224 w 1465"/>
                <a:gd name="T43" fmla="*/ 1169 h 1429"/>
                <a:gd name="T44" fmla="*/ 1202 w 1465"/>
                <a:gd name="T45" fmla="*/ 1133 h 1429"/>
                <a:gd name="T46" fmla="*/ 1154 w 1465"/>
                <a:gd name="T47" fmla="*/ 1025 h 1429"/>
                <a:gd name="T48" fmla="*/ 1123 w 1465"/>
                <a:gd name="T49" fmla="*/ 977 h 1429"/>
                <a:gd name="T50" fmla="*/ 1075 w 1465"/>
                <a:gd name="T51" fmla="*/ 910 h 1429"/>
                <a:gd name="T52" fmla="*/ 1085 w 1465"/>
                <a:gd name="T53" fmla="*/ 725 h 1429"/>
                <a:gd name="T54" fmla="*/ 1109 w 1465"/>
                <a:gd name="T55" fmla="*/ 682 h 1429"/>
                <a:gd name="T56" fmla="*/ 1130 w 1465"/>
                <a:gd name="T57" fmla="*/ 629 h 1429"/>
                <a:gd name="T58" fmla="*/ 1116 w 1465"/>
                <a:gd name="T59" fmla="*/ 596 h 1429"/>
                <a:gd name="T60" fmla="*/ 1159 w 1465"/>
                <a:gd name="T61" fmla="*/ 509 h 1429"/>
                <a:gd name="T62" fmla="*/ 1186 w 1465"/>
                <a:gd name="T63" fmla="*/ 545 h 1429"/>
                <a:gd name="T64" fmla="*/ 1181 w 1465"/>
                <a:gd name="T65" fmla="*/ 615 h 1429"/>
                <a:gd name="T66" fmla="*/ 1200 w 1465"/>
                <a:gd name="T67" fmla="*/ 603 h 1429"/>
                <a:gd name="T68" fmla="*/ 1241 w 1465"/>
                <a:gd name="T69" fmla="*/ 509 h 1429"/>
                <a:gd name="T70" fmla="*/ 1320 w 1465"/>
                <a:gd name="T71" fmla="*/ 473 h 1429"/>
                <a:gd name="T72" fmla="*/ 1339 w 1465"/>
                <a:gd name="T73" fmla="*/ 418 h 1429"/>
                <a:gd name="T74" fmla="*/ 1392 w 1465"/>
                <a:gd name="T75" fmla="*/ 380 h 1429"/>
                <a:gd name="T76" fmla="*/ 1416 w 1465"/>
                <a:gd name="T77" fmla="*/ 373 h 1429"/>
                <a:gd name="T78" fmla="*/ 1428 w 1465"/>
                <a:gd name="T79" fmla="*/ 363 h 1429"/>
                <a:gd name="T80" fmla="*/ 1428 w 1465"/>
                <a:gd name="T81" fmla="*/ 308 h 1429"/>
                <a:gd name="T82" fmla="*/ 1450 w 1465"/>
                <a:gd name="T83" fmla="*/ 279 h 1429"/>
                <a:gd name="T84" fmla="*/ 1454 w 1465"/>
                <a:gd name="T85" fmla="*/ 229 h 1429"/>
                <a:gd name="T86" fmla="*/ 1433 w 1465"/>
                <a:gd name="T87" fmla="*/ 133 h 1429"/>
                <a:gd name="T88" fmla="*/ 1387 w 1465"/>
                <a:gd name="T89" fmla="*/ 92 h 1429"/>
                <a:gd name="T90" fmla="*/ 1342 w 1465"/>
                <a:gd name="T91" fmla="*/ 10 h 1429"/>
                <a:gd name="T92" fmla="*/ 194 w 1465"/>
                <a:gd name="T93" fmla="*/ 15 h 1429"/>
                <a:gd name="T94" fmla="*/ 194 w 1465"/>
                <a:gd name="T95" fmla="*/ 53 h 1429"/>
                <a:gd name="T96" fmla="*/ 221 w 1465"/>
                <a:gd name="T97" fmla="*/ 77 h 1429"/>
                <a:gd name="T98" fmla="*/ 252 w 1465"/>
                <a:gd name="T99" fmla="*/ 152 h 1429"/>
                <a:gd name="T100" fmla="*/ 324 w 1465"/>
                <a:gd name="T101" fmla="*/ 157 h 1429"/>
                <a:gd name="T102" fmla="*/ 394 w 1465"/>
                <a:gd name="T103" fmla="*/ 197 h 1429"/>
                <a:gd name="T104" fmla="*/ 389 w 1465"/>
                <a:gd name="T105" fmla="*/ 325 h 1429"/>
                <a:gd name="T106" fmla="*/ 353 w 1465"/>
                <a:gd name="T107" fmla="*/ 389 h 1429"/>
                <a:gd name="T108" fmla="*/ 312 w 1465"/>
                <a:gd name="T109" fmla="*/ 425 h 1429"/>
                <a:gd name="T110" fmla="*/ 290 w 1465"/>
                <a:gd name="T111" fmla="*/ 469 h 14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5"/>
                <a:gd name="T169" fmla="*/ 0 h 1429"/>
                <a:gd name="T170" fmla="*/ 1465 w 1465"/>
                <a:gd name="T171" fmla="*/ 1429 h 14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5" h="1429">
                  <a:moveTo>
                    <a:pt x="290" y="469"/>
                  </a:moveTo>
                  <a:cubicBezTo>
                    <a:pt x="350" y="466"/>
                    <a:pt x="331" y="473"/>
                    <a:pt x="360" y="457"/>
                  </a:cubicBezTo>
                  <a:cubicBezTo>
                    <a:pt x="443" y="460"/>
                    <a:pt x="410" y="445"/>
                    <a:pt x="432" y="481"/>
                  </a:cubicBezTo>
                  <a:cubicBezTo>
                    <a:pt x="433" y="522"/>
                    <a:pt x="445" y="599"/>
                    <a:pt x="427" y="641"/>
                  </a:cubicBezTo>
                  <a:cubicBezTo>
                    <a:pt x="426" y="684"/>
                    <a:pt x="427" y="728"/>
                    <a:pt x="425" y="771"/>
                  </a:cubicBezTo>
                  <a:cubicBezTo>
                    <a:pt x="425" y="777"/>
                    <a:pt x="420" y="788"/>
                    <a:pt x="420" y="788"/>
                  </a:cubicBezTo>
                  <a:cubicBezTo>
                    <a:pt x="422" y="852"/>
                    <a:pt x="419" y="917"/>
                    <a:pt x="427" y="980"/>
                  </a:cubicBezTo>
                  <a:cubicBezTo>
                    <a:pt x="445" y="979"/>
                    <a:pt x="463" y="980"/>
                    <a:pt x="480" y="977"/>
                  </a:cubicBezTo>
                  <a:cubicBezTo>
                    <a:pt x="485" y="976"/>
                    <a:pt x="487" y="969"/>
                    <a:pt x="492" y="968"/>
                  </a:cubicBezTo>
                  <a:cubicBezTo>
                    <a:pt x="514" y="964"/>
                    <a:pt x="529" y="962"/>
                    <a:pt x="552" y="961"/>
                  </a:cubicBezTo>
                  <a:cubicBezTo>
                    <a:pt x="568" y="954"/>
                    <a:pt x="585" y="949"/>
                    <a:pt x="602" y="946"/>
                  </a:cubicBezTo>
                  <a:cubicBezTo>
                    <a:pt x="626" y="947"/>
                    <a:pt x="650" y="947"/>
                    <a:pt x="674" y="949"/>
                  </a:cubicBezTo>
                  <a:cubicBezTo>
                    <a:pt x="687" y="950"/>
                    <a:pt x="682" y="962"/>
                    <a:pt x="689" y="968"/>
                  </a:cubicBezTo>
                  <a:cubicBezTo>
                    <a:pt x="693" y="971"/>
                    <a:pt x="705" y="974"/>
                    <a:pt x="710" y="975"/>
                  </a:cubicBezTo>
                  <a:cubicBezTo>
                    <a:pt x="716" y="988"/>
                    <a:pt x="707" y="1003"/>
                    <a:pt x="722" y="1009"/>
                  </a:cubicBezTo>
                  <a:cubicBezTo>
                    <a:pt x="740" y="1008"/>
                    <a:pt x="758" y="1009"/>
                    <a:pt x="775" y="1006"/>
                  </a:cubicBezTo>
                  <a:cubicBezTo>
                    <a:pt x="782" y="1005"/>
                    <a:pt x="781" y="986"/>
                    <a:pt x="782" y="985"/>
                  </a:cubicBezTo>
                  <a:cubicBezTo>
                    <a:pt x="783" y="984"/>
                    <a:pt x="795" y="980"/>
                    <a:pt x="797" y="980"/>
                  </a:cubicBezTo>
                  <a:cubicBezTo>
                    <a:pt x="800" y="970"/>
                    <a:pt x="800" y="966"/>
                    <a:pt x="809" y="961"/>
                  </a:cubicBezTo>
                  <a:cubicBezTo>
                    <a:pt x="823" y="962"/>
                    <a:pt x="838" y="959"/>
                    <a:pt x="852" y="963"/>
                  </a:cubicBezTo>
                  <a:cubicBezTo>
                    <a:pt x="855" y="964"/>
                    <a:pt x="852" y="970"/>
                    <a:pt x="854" y="973"/>
                  </a:cubicBezTo>
                  <a:cubicBezTo>
                    <a:pt x="857" y="977"/>
                    <a:pt x="864" y="976"/>
                    <a:pt x="869" y="977"/>
                  </a:cubicBezTo>
                  <a:cubicBezTo>
                    <a:pt x="879" y="974"/>
                    <a:pt x="886" y="987"/>
                    <a:pt x="898" y="989"/>
                  </a:cubicBezTo>
                  <a:cubicBezTo>
                    <a:pt x="903" y="995"/>
                    <a:pt x="919" y="1001"/>
                    <a:pt x="919" y="1001"/>
                  </a:cubicBezTo>
                  <a:cubicBezTo>
                    <a:pt x="925" y="1011"/>
                    <a:pt x="930" y="1021"/>
                    <a:pt x="936" y="1030"/>
                  </a:cubicBezTo>
                  <a:cubicBezTo>
                    <a:pt x="942" y="1050"/>
                    <a:pt x="943" y="1045"/>
                    <a:pt x="967" y="1042"/>
                  </a:cubicBezTo>
                  <a:cubicBezTo>
                    <a:pt x="976" y="1046"/>
                    <a:pt x="976" y="1050"/>
                    <a:pt x="979" y="1059"/>
                  </a:cubicBezTo>
                  <a:cubicBezTo>
                    <a:pt x="978" y="1101"/>
                    <a:pt x="955" y="1178"/>
                    <a:pt x="1001" y="1205"/>
                  </a:cubicBezTo>
                  <a:cubicBezTo>
                    <a:pt x="1004" y="1215"/>
                    <a:pt x="1007" y="1225"/>
                    <a:pt x="1013" y="1234"/>
                  </a:cubicBezTo>
                  <a:cubicBezTo>
                    <a:pt x="1015" y="1261"/>
                    <a:pt x="1015" y="1275"/>
                    <a:pt x="1042" y="1282"/>
                  </a:cubicBezTo>
                  <a:cubicBezTo>
                    <a:pt x="1047" y="1298"/>
                    <a:pt x="1040" y="1281"/>
                    <a:pt x="1051" y="1292"/>
                  </a:cubicBezTo>
                  <a:cubicBezTo>
                    <a:pt x="1055" y="1296"/>
                    <a:pt x="1052" y="1303"/>
                    <a:pt x="1056" y="1306"/>
                  </a:cubicBezTo>
                  <a:cubicBezTo>
                    <a:pt x="1065" y="1312"/>
                    <a:pt x="1088" y="1315"/>
                    <a:pt x="1099" y="1318"/>
                  </a:cubicBezTo>
                  <a:cubicBezTo>
                    <a:pt x="1101" y="1331"/>
                    <a:pt x="1099" y="1350"/>
                    <a:pt x="1114" y="1354"/>
                  </a:cubicBezTo>
                  <a:cubicBezTo>
                    <a:pt x="1121" y="1366"/>
                    <a:pt x="1130" y="1360"/>
                    <a:pt x="1138" y="1371"/>
                  </a:cubicBezTo>
                  <a:cubicBezTo>
                    <a:pt x="1141" y="1380"/>
                    <a:pt x="1146" y="1380"/>
                    <a:pt x="1152" y="1388"/>
                  </a:cubicBezTo>
                  <a:cubicBezTo>
                    <a:pt x="1155" y="1399"/>
                    <a:pt x="1165" y="1406"/>
                    <a:pt x="1176" y="1409"/>
                  </a:cubicBezTo>
                  <a:cubicBezTo>
                    <a:pt x="1185" y="1416"/>
                    <a:pt x="1193" y="1422"/>
                    <a:pt x="1202" y="1429"/>
                  </a:cubicBezTo>
                  <a:cubicBezTo>
                    <a:pt x="1214" y="1428"/>
                    <a:pt x="1226" y="1429"/>
                    <a:pt x="1238" y="1426"/>
                  </a:cubicBezTo>
                  <a:cubicBezTo>
                    <a:pt x="1250" y="1423"/>
                    <a:pt x="1240" y="1403"/>
                    <a:pt x="1253" y="1397"/>
                  </a:cubicBezTo>
                  <a:cubicBezTo>
                    <a:pt x="1283" y="1367"/>
                    <a:pt x="1246" y="1316"/>
                    <a:pt x="1270" y="1282"/>
                  </a:cubicBezTo>
                  <a:cubicBezTo>
                    <a:pt x="1273" y="1269"/>
                    <a:pt x="1274" y="1261"/>
                    <a:pt x="1262" y="1253"/>
                  </a:cubicBezTo>
                  <a:cubicBezTo>
                    <a:pt x="1248" y="1229"/>
                    <a:pt x="1256" y="1216"/>
                    <a:pt x="1231" y="1198"/>
                  </a:cubicBezTo>
                  <a:cubicBezTo>
                    <a:pt x="1228" y="1189"/>
                    <a:pt x="1228" y="1177"/>
                    <a:pt x="1224" y="1169"/>
                  </a:cubicBezTo>
                  <a:cubicBezTo>
                    <a:pt x="1221" y="1164"/>
                    <a:pt x="1214" y="1155"/>
                    <a:pt x="1214" y="1155"/>
                  </a:cubicBezTo>
                  <a:cubicBezTo>
                    <a:pt x="1212" y="1146"/>
                    <a:pt x="1207" y="1141"/>
                    <a:pt x="1202" y="1133"/>
                  </a:cubicBezTo>
                  <a:cubicBezTo>
                    <a:pt x="1197" y="1116"/>
                    <a:pt x="1191" y="1102"/>
                    <a:pt x="1178" y="1090"/>
                  </a:cubicBezTo>
                  <a:cubicBezTo>
                    <a:pt x="1175" y="1072"/>
                    <a:pt x="1171" y="1035"/>
                    <a:pt x="1154" y="1025"/>
                  </a:cubicBezTo>
                  <a:cubicBezTo>
                    <a:pt x="1144" y="1008"/>
                    <a:pt x="1157" y="1028"/>
                    <a:pt x="1142" y="1013"/>
                  </a:cubicBezTo>
                  <a:cubicBezTo>
                    <a:pt x="1134" y="1005"/>
                    <a:pt x="1129" y="987"/>
                    <a:pt x="1123" y="977"/>
                  </a:cubicBezTo>
                  <a:cubicBezTo>
                    <a:pt x="1120" y="968"/>
                    <a:pt x="1119" y="964"/>
                    <a:pt x="1109" y="961"/>
                  </a:cubicBezTo>
                  <a:cubicBezTo>
                    <a:pt x="1095" y="945"/>
                    <a:pt x="1084" y="930"/>
                    <a:pt x="1075" y="910"/>
                  </a:cubicBezTo>
                  <a:cubicBezTo>
                    <a:pt x="1071" y="883"/>
                    <a:pt x="1079" y="853"/>
                    <a:pt x="1063" y="831"/>
                  </a:cubicBezTo>
                  <a:cubicBezTo>
                    <a:pt x="1047" y="776"/>
                    <a:pt x="1063" y="761"/>
                    <a:pt x="1085" y="725"/>
                  </a:cubicBezTo>
                  <a:cubicBezTo>
                    <a:pt x="1087" y="717"/>
                    <a:pt x="1090" y="699"/>
                    <a:pt x="1094" y="692"/>
                  </a:cubicBezTo>
                  <a:cubicBezTo>
                    <a:pt x="1097" y="687"/>
                    <a:pt x="1105" y="686"/>
                    <a:pt x="1109" y="682"/>
                  </a:cubicBezTo>
                  <a:cubicBezTo>
                    <a:pt x="1119" y="672"/>
                    <a:pt x="1126" y="655"/>
                    <a:pt x="1140" y="651"/>
                  </a:cubicBezTo>
                  <a:cubicBezTo>
                    <a:pt x="1157" y="639"/>
                    <a:pt x="1146" y="633"/>
                    <a:pt x="1130" y="629"/>
                  </a:cubicBezTo>
                  <a:cubicBezTo>
                    <a:pt x="1130" y="627"/>
                    <a:pt x="1128" y="613"/>
                    <a:pt x="1126" y="610"/>
                  </a:cubicBezTo>
                  <a:cubicBezTo>
                    <a:pt x="1123" y="605"/>
                    <a:pt x="1116" y="596"/>
                    <a:pt x="1116" y="596"/>
                  </a:cubicBezTo>
                  <a:cubicBezTo>
                    <a:pt x="1111" y="578"/>
                    <a:pt x="1105" y="562"/>
                    <a:pt x="1121" y="550"/>
                  </a:cubicBezTo>
                  <a:cubicBezTo>
                    <a:pt x="1111" y="521"/>
                    <a:pt x="1139" y="518"/>
                    <a:pt x="1159" y="509"/>
                  </a:cubicBezTo>
                  <a:cubicBezTo>
                    <a:pt x="1186" y="514"/>
                    <a:pt x="1171" y="506"/>
                    <a:pt x="1178" y="531"/>
                  </a:cubicBezTo>
                  <a:cubicBezTo>
                    <a:pt x="1179" y="536"/>
                    <a:pt x="1184" y="540"/>
                    <a:pt x="1186" y="545"/>
                  </a:cubicBezTo>
                  <a:cubicBezTo>
                    <a:pt x="1185" y="563"/>
                    <a:pt x="1184" y="580"/>
                    <a:pt x="1183" y="598"/>
                  </a:cubicBezTo>
                  <a:cubicBezTo>
                    <a:pt x="1183" y="604"/>
                    <a:pt x="1179" y="610"/>
                    <a:pt x="1181" y="615"/>
                  </a:cubicBezTo>
                  <a:cubicBezTo>
                    <a:pt x="1182" y="618"/>
                    <a:pt x="1184" y="610"/>
                    <a:pt x="1186" y="608"/>
                  </a:cubicBezTo>
                  <a:cubicBezTo>
                    <a:pt x="1188" y="606"/>
                    <a:pt x="1197" y="604"/>
                    <a:pt x="1200" y="603"/>
                  </a:cubicBezTo>
                  <a:cubicBezTo>
                    <a:pt x="1208" y="597"/>
                    <a:pt x="1213" y="598"/>
                    <a:pt x="1217" y="589"/>
                  </a:cubicBezTo>
                  <a:cubicBezTo>
                    <a:pt x="1219" y="570"/>
                    <a:pt x="1233" y="529"/>
                    <a:pt x="1241" y="509"/>
                  </a:cubicBezTo>
                  <a:cubicBezTo>
                    <a:pt x="1244" y="485"/>
                    <a:pt x="1261" y="490"/>
                    <a:pt x="1282" y="488"/>
                  </a:cubicBezTo>
                  <a:cubicBezTo>
                    <a:pt x="1286" y="470"/>
                    <a:pt x="1304" y="476"/>
                    <a:pt x="1320" y="473"/>
                  </a:cubicBezTo>
                  <a:cubicBezTo>
                    <a:pt x="1332" y="466"/>
                    <a:pt x="1323" y="448"/>
                    <a:pt x="1332" y="435"/>
                  </a:cubicBezTo>
                  <a:cubicBezTo>
                    <a:pt x="1329" y="425"/>
                    <a:pt x="1329" y="422"/>
                    <a:pt x="1339" y="418"/>
                  </a:cubicBezTo>
                  <a:cubicBezTo>
                    <a:pt x="1342" y="408"/>
                    <a:pt x="1345" y="402"/>
                    <a:pt x="1356" y="399"/>
                  </a:cubicBezTo>
                  <a:cubicBezTo>
                    <a:pt x="1367" y="388"/>
                    <a:pt x="1377" y="384"/>
                    <a:pt x="1392" y="380"/>
                  </a:cubicBezTo>
                  <a:cubicBezTo>
                    <a:pt x="1394" y="378"/>
                    <a:pt x="1396" y="376"/>
                    <a:pt x="1399" y="375"/>
                  </a:cubicBezTo>
                  <a:cubicBezTo>
                    <a:pt x="1404" y="373"/>
                    <a:pt x="1411" y="376"/>
                    <a:pt x="1416" y="373"/>
                  </a:cubicBezTo>
                  <a:cubicBezTo>
                    <a:pt x="1418" y="372"/>
                    <a:pt x="1416" y="367"/>
                    <a:pt x="1418" y="365"/>
                  </a:cubicBezTo>
                  <a:cubicBezTo>
                    <a:pt x="1421" y="363"/>
                    <a:pt x="1425" y="364"/>
                    <a:pt x="1428" y="363"/>
                  </a:cubicBezTo>
                  <a:cubicBezTo>
                    <a:pt x="1440" y="347"/>
                    <a:pt x="1435" y="335"/>
                    <a:pt x="1416" y="332"/>
                  </a:cubicBezTo>
                  <a:cubicBezTo>
                    <a:pt x="1413" y="320"/>
                    <a:pt x="1416" y="311"/>
                    <a:pt x="1428" y="308"/>
                  </a:cubicBezTo>
                  <a:cubicBezTo>
                    <a:pt x="1417" y="300"/>
                    <a:pt x="1423" y="297"/>
                    <a:pt x="1433" y="293"/>
                  </a:cubicBezTo>
                  <a:cubicBezTo>
                    <a:pt x="1436" y="283"/>
                    <a:pt x="1441" y="284"/>
                    <a:pt x="1450" y="279"/>
                  </a:cubicBezTo>
                  <a:cubicBezTo>
                    <a:pt x="1454" y="272"/>
                    <a:pt x="1457" y="264"/>
                    <a:pt x="1462" y="257"/>
                  </a:cubicBezTo>
                  <a:cubicBezTo>
                    <a:pt x="1459" y="248"/>
                    <a:pt x="1458" y="238"/>
                    <a:pt x="1454" y="229"/>
                  </a:cubicBezTo>
                  <a:cubicBezTo>
                    <a:pt x="1457" y="215"/>
                    <a:pt x="1465" y="193"/>
                    <a:pt x="1447" y="188"/>
                  </a:cubicBezTo>
                  <a:cubicBezTo>
                    <a:pt x="1429" y="175"/>
                    <a:pt x="1445" y="149"/>
                    <a:pt x="1433" y="133"/>
                  </a:cubicBezTo>
                  <a:cubicBezTo>
                    <a:pt x="1428" y="126"/>
                    <a:pt x="1409" y="124"/>
                    <a:pt x="1402" y="123"/>
                  </a:cubicBezTo>
                  <a:cubicBezTo>
                    <a:pt x="1397" y="112"/>
                    <a:pt x="1399" y="96"/>
                    <a:pt x="1387" y="92"/>
                  </a:cubicBezTo>
                  <a:cubicBezTo>
                    <a:pt x="1383" y="77"/>
                    <a:pt x="1384" y="64"/>
                    <a:pt x="1375" y="51"/>
                  </a:cubicBezTo>
                  <a:cubicBezTo>
                    <a:pt x="1372" y="0"/>
                    <a:pt x="1387" y="10"/>
                    <a:pt x="1342" y="10"/>
                  </a:cubicBezTo>
                  <a:lnTo>
                    <a:pt x="0" y="3"/>
                  </a:lnTo>
                  <a:cubicBezTo>
                    <a:pt x="65" y="7"/>
                    <a:pt x="130" y="9"/>
                    <a:pt x="194" y="15"/>
                  </a:cubicBezTo>
                  <a:cubicBezTo>
                    <a:pt x="196" y="15"/>
                    <a:pt x="192" y="20"/>
                    <a:pt x="192" y="22"/>
                  </a:cubicBezTo>
                  <a:cubicBezTo>
                    <a:pt x="192" y="32"/>
                    <a:pt x="191" y="43"/>
                    <a:pt x="194" y="53"/>
                  </a:cubicBezTo>
                  <a:cubicBezTo>
                    <a:pt x="194" y="54"/>
                    <a:pt x="208" y="58"/>
                    <a:pt x="209" y="58"/>
                  </a:cubicBezTo>
                  <a:cubicBezTo>
                    <a:pt x="212" y="67"/>
                    <a:pt x="217" y="68"/>
                    <a:pt x="221" y="77"/>
                  </a:cubicBezTo>
                  <a:cubicBezTo>
                    <a:pt x="221" y="78"/>
                    <a:pt x="223" y="136"/>
                    <a:pt x="228" y="145"/>
                  </a:cubicBezTo>
                  <a:cubicBezTo>
                    <a:pt x="228" y="145"/>
                    <a:pt x="250" y="151"/>
                    <a:pt x="252" y="152"/>
                  </a:cubicBezTo>
                  <a:cubicBezTo>
                    <a:pt x="258" y="160"/>
                    <a:pt x="263" y="160"/>
                    <a:pt x="271" y="166"/>
                  </a:cubicBezTo>
                  <a:cubicBezTo>
                    <a:pt x="297" y="164"/>
                    <a:pt x="302" y="160"/>
                    <a:pt x="324" y="157"/>
                  </a:cubicBezTo>
                  <a:cubicBezTo>
                    <a:pt x="348" y="158"/>
                    <a:pt x="356" y="156"/>
                    <a:pt x="374" y="164"/>
                  </a:cubicBezTo>
                  <a:cubicBezTo>
                    <a:pt x="377" y="180"/>
                    <a:pt x="376" y="193"/>
                    <a:pt x="394" y="197"/>
                  </a:cubicBezTo>
                  <a:cubicBezTo>
                    <a:pt x="406" y="193"/>
                    <a:pt x="403" y="192"/>
                    <a:pt x="403" y="214"/>
                  </a:cubicBezTo>
                  <a:cubicBezTo>
                    <a:pt x="403" y="252"/>
                    <a:pt x="396" y="288"/>
                    <a:pt x="389" y="325"/>
                  </a:cubicBezTo>
                  <a:cubicBezTo>
                    <a:pt x="386" y="340"/>
                    <a:pt x="390" y="362"/>
                    <a:pt x="374" y="368"/>
                  </a:cubicBezTo>
                  <a:cubicBezTo>
                    <a:pt x="370" y="381"/>
                    <a:pt x="364" y="383"/>
                    <a:pt x="353" y="389"/>
                  </a:cubicBezTo>
                  <a:cubicBezTo>
                    <a:pt x="349" y="399"/>
                    <a:pt x="346" y="400"/>
                    <a:pt x="336" y="404"/>
                  </a:cubicBezTo>
                  <a:cubicBezTo>
                    <a:pt x="326" y="414"/>
                    <a:pt x="324" y="418"/>
                    <a:pt x="312" y="425"/>
                  </a:cubicBezTo>
                  <a:cubicBezTo>
                    <a:pt x="310" y="432"/>
                    <a:pt x="299" y="446"/>
                    <a:pt x="293" y="449"/>
                  </a:cubicBezTo>
                  <a:cubicBezTo>
                    <a:pt x="287" y="459"/>
                    <a:pt x="279" y="461"/>
                    <a:pt x="290" y="469"/>
                  </a:cubicBezTo>
                  <a:close/>
                </a:path>
              </a:pathLst>
            </a:custGeom>
            <a:solidFill>
              <a:srgbClr val="00FF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45" name="Freeform 41"/>
            <p:cNvSpPr>
              <a:spLocks/>
            </p:cNvSpPr>
            <p:nvPr/>
          </p:nvSpPr>
          <p:spPr bwMode="auto">
            <a:xfrm>
              <a:off x="3032" y="1193"/>
              <a:ext cx="1780" cy="1205"/>
            </a:xfrm>
            <a:custGeom>
              <a:avLst/>
              <a:gdLst>
                <a:gd name="T0" fmla="*/ 40 w 1780"/>
                <a:gd name="T1" fmla="*/ 377 h 1205"/>
                <a:gd name="T2" fmla="*/ 38 w 1780"/>
                <a:gd name="T3" fmla="*/ 1116 h 1205"/>
                <a:gd name="T4" fmla="*/ 1269 w 1780"/>
                <a:gd name="T5" fmla="*/ 1133 h 1205"/>
                <a:gd name="T6" fmla="*/ 1310 w 1780"/>
                <a:gd name="T7" fmla="*/ 1106 h 1205"/>
                <a:gd name="T8" fmla="*/ 1348 w 1780"/>
                <a:gd name="T9" fmla="*/ 957 h 1205"/>
                <a:gd name="T10" fmla="*/ 1386 w 1780"/>
                <a:gd name="T11" fmla="*/ 804 h 1205"/>
                <a:gd name="T12" fmla="*/ 1473 w 1780"/>
                <a:gd name="T13" fmla="*/ 720 h 1205"/>
                <a:gd name="T14" fmla="*/ 1617 w 1780"/>
                <a:gd name="T15" fmla="*/ 662 h 1205"/>
                <a:gd name="T16" fmla="*/ 1626 w 1780"/>
                <a:gd name="T17" fmla="*/ 638 h 1205"/>
                <a:gd name="T18" fmla="*/ 1576 w 1780"/>
                <a:gd name="T19" fmla="*/ 607 h 1205"/>
                <a:gd name="T20" fmla="*/ 1550 w 1780"/>
                <a:gd name="T21" fmla="*/ 542 h 1205"/>
                <a:gd name="T22" fmla="*/ 1552 w 1780"/>
                <a:gd name="T23" fmla="*/ 456 h 1205"/>
                <a:gd name="T24" fmla="*/ 1610 w 1780"/>
                <a:gd name="T25" fmla="*/ 369 h 1205"/>
                <a:gd name="T26" fmla="*/ 1670 w 1780"/>
                <a:gd name="T27" fmla="*/ 319 h 1205"/>
                <a:gd name="T28" fmla="*/ 1751 w 1780"/>
                <a:gd name="T29" fmla="*/ 264 h 1205"/>
                <a:gd name="T30" fmla="*/ 1694 w 1780"/>
                <a:gd name="T31" fmla="*/ 156 h 1205"/>
                <a:gd name="T32" fmla="*/ 1629 w 1780"/>
                <a:gd name="T33" fmla="*/ 7 h 1205"/>
                <a:gd name="T34" fmla="*/ 1569 w 1780"/>
                <a:gd name="T35" fmla="*/ 26 h 1205"/>
                <a:gd name="T36" fmla="*/ 1487 w 1780"/>
                <a:gd name="T37" fmla="*/ 230 h 1205"/>
                <a:gd name="T38" fmla="*/ 1341 w 1780"/>
                <a:gd name="T39" fmla="*/ 312 h 1205"/>
                <a:gd name="T40" fmla="*/ 1185 w 1780"/>
                <a:gd name="T41" fmla="*/ 348 h 1205"/>
                <a:gd name="T42" fmla="*/ 1137 w 1780"/>
                <a:gd name="T43" fmla="*/ 401 h 1205"/>
                <a:gd name="T44" fmla="*/ 1103 w 1780"/>
                <a:gd name="T45" fmla="*/ 487 h 1205"/>
                <a:gd name="T46" fmla="*/ 1053 w 1780"/>
                <a:gd name="T47" fmla="*/ 576 h 1205"/>
                <a:gd name="T48" fmla="*/ 856 w 1780"/>
                <a:gd name="T49" fmla="*/ 710 h 1205"/>
                <a:gd name="T50" fmla="*/ 791 w 1780"/>
                <a:gd name="T51" fmla="*/ 758 h 1205"/>
                <a:gd name="T52" fmla="*/ 597 w 1780"/>
                <a:gd name="T53" fmla="*/ 806 h 1205"/>
                <a:gd name="T54" fmla="*/ 654 w 1780"/>
                <a:gd name="T55" fmla="*/ 677 h 1205"/>
                <a:gd name="T56" fmla="*/ 633 w 1780"/>
                <a:gd name="T57" fmla="*/ 624 h 1205"/>
                <a:gd name="T58" fmla="*/ 554 w 1780"/>
                <a:gd name="T59" fmla="*/ 578 h 1205"/>
                <a:gd name="T60" fmla="*/ 546 w 1780"/>
                <a:gd name="T61" fmla="*/ 463 h 1205"/>
                <a:gd name="T62" fmla="*/ 414 w 1780"/>
                <a:gd name="T63" fmla="*/ 422 h 1205"/>
                <a:gd name="T64" fmla="*/ 393 w 1780"/>
                <a:gd name="T65" fmla="*/ 463 h 1205"/>
                <a:gd name="T66" fmla="*/ 352 w 1780"/>
                <a:gd name="T67" fmla="*/ 523 h 1205"/>
                <a:gd name="T68" fmla="*/ 352 w 1780"/>
                <a:gd name="T69" fmla="*/ 710 h 1205"/>
                <a:gd name="T70" fmla="*/ 251 w 1780"/>
                <a:gd name="T71" fmla="*/ 825 h 1205"/>
                <a:gd name="T72" fmla="*/ 230 w 1780"/>
                <a:gd name="T73" fmla="*/ 715 h 1205"/>
                <a:gd name="T74" fmla="*/ 246 w 1780"/>
                <a:gd name="T75" fmla="*/ 477 h 1205"/>
                <a:gd name="T76" fmla="*/ 294 w 1780"/>
                <a:gd name="T77" fmla="*/ 408 h 1205"/>
                <a:gd name="T78" fmla="*/ 352 w 1780"/>
                <a:gd name="T79" fmla="*/ 381 h 1205"/>
                <a:gd name="T80" fmla="*/ 486 w 1780"/>
                <a:gd name="T81" fmla="*/ 353 h 1205"/>
                <a:gd name="T82" fmla="*/ 395 w 1780"/>
                <a:gd name="T83" fmla="*/ 300 h 1205"/>
                <a:gd name="T84" fmla="*/ 273 w 1780"/>
                <a:gd name="T85" fmla="*/ 343 h 1205"/>
                <a:gd name="T86" fmla="*/ 206 w 1780"/>
                <a:gd name="T87" fmla="*/ 307 h 1205"/>
                <a:gd name="T88" fmla="*/ 186 w 1780"/>
                <a:gd name="T89" fmla="*/ 249 h 1205"/>
                <a:gd name="T90" fmla="*/ 83 w 1780"/>
                <a:gd name="T91" fmla="*/ 297 h 12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0"/>
                <a:gd name="T139" fmla="*/ 0 h 1205"/>
                <a:gd name="T140" fmla="*/ 1780 w 1780"/>
                <a:gd name="T141" fmla="*/ 1205 h 12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0" h="1205">
                  <a:moveTo>
                    <a:pt x="18" y="348"/>
                  </a:moveTo>
                  <a:cubicBezTo>
                    <a:pt x="26" y="349"/>
                    <a:pt x="37" y="344"/>
                    <a:pt x="42" y="350"/>
                  </a:cubicBezTo>
                  <a:cubicBezTo>
                    <a:pt x="47" y="357"/>
                    <a:pt x="40" y="368"/>
                    <a:pt x="40" y="377"/>
                  </a:cubicBezTo>
                  <a:cubicBezTo>
                    <a:pt x="40" y="398"/>
                    <a:pt x="41" y="418"/>
                    <a:pt x="42" y="439"/>
                  </a:cubicBezTo>
                  <a:cubicBezTo>
                    <a:pt x="41" y="765"/>
                    <a:pt x="52" y="799"/>
                    <a:pt x="35" y="996"/>
                  </a:cubicBezTo>
                  <a:cubicBezTo>
                    <a:pt x="36" y="1036"/>
                    <a:pt x="0" y="1102"/>
                    <a:pt x="38" y="1116"/>
                  </a:cubicBezTo>
                  <a:cubicBezTo>
                    <a:pt x="143" y="1154"/>
                    <a:pt x="262" y="1118"/>
                    <a:pt x="374" y="1118"/>
                  </a:cubicBezTo>
                  <a:cubicBezTo>
                    <a:pt x="647" y="1119"/>
                    <a:pt x="919" y="1120"/>
                    <a:pt x="1192" y="1121"/>
                  </a:cubicBezTo>
                  <a:cubicBezTo>
                    <a:pt x="1206" y="1122"/>
                    <a:pt x="1290" y="1109"/>
                    <a:pt x="1269" y="1133"/>
                  </a:cubicBezTo>
                  <a:cubicBezTo>
                    <a:pt x="1258" y="1158"/>
                    <a:pt x="1253" y="1193"/>
                    <a:pt x="1281" y="1205"/>
                  </a:cubicBezTo>
                  <a:cubicBezTo>
                    <a:pt x="1286" y="1197"/>
                    <a:pt x="1288" y="1191"/>
                    <a:pt x="1290" y="1181"/>
                  </a:cubicBezTo>
                  <a:cubicBezTo>
                    <a:pt x="1292" y="1158"/>
                    <a:pt x="1286" y="1121"/>
                    <a:pt x="1310" y="1106"/>
                  </a:cubicBezTo>
                  <a:cubicBezTo>
                    <a:pt x="1314" y="1099"/>
                    <a:pt x="1319" y="1093"/>
                    <a:pt x="1322" y="1085"/>
                  </a:cubicBezTo>
                  <a:cubicBezTo>
                    <a:pt x="1323" y="1051"/>
                    <a:pt x="1323" y="1018"/>
                    <a:pt x="1324" y="984"/>
                  </a:cubicBezTo>
                  <a:cubicBezTo>
                    <a:pt x="1324" y="971"/>
                    <a:pt x="1341" y="966"/>
                    <a:pt x="1348" y="957"/>
                  </a:cubicBezTo>
                  <a:cubicBezTo>
                    <a:pt x="1352" y="952"/>
                    <a:pt x="1358" y="943"/>
                    <a:pt x="1358" y="943"/>
                  </a:cubicBezTo>
                  <a:cubicBezTo>
                    <a:pt x="1370" y="901"/>
                    <a:pt x="1376" y="851"/>
                    <a:pt x="1353" y="813"/>
                  </a:cubicBezTo>
                  <a:cubicBezTo>
                    <a:pt x="1365" y="806"/>
                    <a:pt x="1370" y="806"/>
                    <a:pt x="1386" y="804"/>
                  </a:cubicBezTo>
                  <a:cubicBezTo>
                    <a:pt x="1401" y="794"/>
                    <a:pt x="1419" y="791"/>
                    <a:pt x="1437" y="787"/>
                  </a:cubicBezTo>
                  <a:cubicBezTo>
                    <a:pt x="1450" y="769"/>
                    <a:pt x="1440" y="746"/>
                    <a:pt x="1456" y="737"/>
                  </a:cubicBezTo>
                  <a:cubicBezTo>
                    <a:pt x="1459" y="727"/>
                    <a:pt x="1463" y="723"/>
                    <a:pt x="1473" y="720"/>
                  </a:cubicBezTo>
                  <a:cubicBezTo>
                    <a:pt x="1484" y="712"/>
                    <a:pt x="1490" y="706"/>
                    <a:pt x="1502" y="703"/>
                  </a:cubicBezTo>
                  <a:cubicBezTo>
                    <a:pt x="1516" y="693"/>
                    <a:pt x="1518" y="681"/>
                    <a:pt x="1535" y="677"/>
                  </a:cubicBezTo>
                  <a:cubicBezTo>
                    <a:pt x="1556" y="662"/>
                    <a:pt x="1594" y="664"/>
                    <a:pt x="1617" y="662"/>
                  </a:cubicBezTo>
                  <a:cubicBezTo>
                    <a:pt x="1626" y="659"/>
                    <a:pt x="1631" y="655"/>
                    <a:pt x="1638" y="648"/>
                  </a:cubicBezTo>
                  <a:cubicBezTo>
                    <a:pt x="1637" y="646"/>
                    <a:pt x="1636" y="643"/>
                    <a:pt x="1634" y="641"/>
                  </a:cubicBezTo>
                  <a:cubicBezTo>
                    <a:pt x="1632" y="639"/>
                    <a:pt x="1628" y="640"/>
                    <a:pt x="1626" y="638"/>
                  </a:cubicBezTo>
                  <a:cubicBezTo>
                    <a:pt x="1623" y="634"/>
                    <a:pt x="1622" y="624"/>
                    <a:pt x="1622" y="624"/>
                  </a:cubicBezTo>
                  <a:cubicBezTo>
                    <a:pt x="1618" y="572"/>
                    <a:pt x="1609" y="556"/>
                    <a:pt x="1605" y="612"/>
                  </a:cubicBezTo>
                  <a:cubicBezTo>
                    <a:pt x="1595" y="610"/>
                    <a:pt x="1585" y="611"/>
                    <a:pt x="1576" y="607"/>
                  </a:cubicBezTo>
                  <a:cubicBezTo>
                    <a:pt x="1572" y="605"/>
                    <a:pt x="1571" y="588"/>
                    <a:pt x="1566" y="585"/>
                  </a:cubicBezTo>
                  <a:cubicBezTo>
                    <a:pt x="1562" y="582"/>
                    <a:pt x="1552" y="581"/>
                    <a:pt x="1552" y="581"/>
                  </a:cubicBezTo>
                  <a:cubicBezTo>
                    <a:pt x="1549" y="568"/>
                    <a:pt x="1558" y="553"/>
                    <a:pt x="1550" y="542"/>
                  </a:cubicBezTo>
                  <a:cubicBezTo>
                    <a:pt x="1548" y="539"/>
                    <a:pt x="1544" y="538"/>
                    <a:pt x="1542" y="535"/>
                  </a:cubicBezTo>
                  <a:cubicBezTo>
                    <a:pt x="1540" y="533"/>
                    <a:pt x="1539" y="530"/>
                    <a:pt x="1538" y="528"/>
                  </a:cubicBezTo>
                  <a:cubicBezTo>
                    <a:pt x="1538" y="521"/>
                    <a:pt x="1535" y="461"/>
                    <a:pt x="1552" y="456"/>
                  </a:cubicBezTo>
                  <a:cubicBezTo>
                    <a:pt x="1554" y="446"/>
                    <a:pt x="1559" y="409"/>
                    <a:pt x="1564" y="405"/>
                  </a:cubicBezTo>
                  <a:cubicBezTo>
                    <a:pt x="1570" y="400"/>
                    <a:pt x="1587" y="401"/>
                    <a:pt x="1595" y="398"/>
                  </a:cubicBezTo>
                  <a:cubicBezTo>
                    <a:pt x="1599" y="386"/>
                    <a:pt x="1599" y="376"/>
                    <a:pt x="1610" y="369"/>
                  </a:cubicBezTo>
                  <a:cubicBezTo>
                    <a:pt x="1612" y="363"/>
                    <a:pt x="1629" y="336"/>
                    <a:pt x="1634" y="333"/>
                  </a:cubicBezTo>
                  <a:cubicBezTo>
                    <a:pt x="1638" y="330"/>
                    <a:pt x="1648" y="329"/>
                    <a:pt x="1648" y="329"/>
                  </a:cubicBezTo>
                  <a:cubicBezTo>
                    <a:pt x="1655" y="324"/>
                    <a:pt x="1661" y="321"/>
                    <a:pt x="1670" y="319"/>
                  </a:cubicBezTo>
                  <a:cubicBezTo>
                    <a:pt x="1674" y="315"/>
                    <a:pt x="1680" y="313"/>
                    <a:pt x="1684" y="309"/>
                  </a:cubicBezTo>
                  <a:cubicBezTo>
                    <a:pt x="1697" y="294"/>
                    <a:pt x="1683" y="284"/>
                    <a:pt x="1710" y="276"/>
                  </a:cubicBezTo>
                  <a:cubicBezTo>
                    <a:pt x="1722" y="268"/>
                    <a:pt x="1737" y="268"/>
                    <a:pt x="1751" y="264"/>
                  </a:cubicBezTo>
                  <a:cubicBezTo>
                    <a:pt x="1780" y="223"/>
                    <a:pt x="1764" y="214"/>
                    <a:pt x="1730" y="211"/>
                  </a:cubicBezTo>
                  <a:cubicBezTo>
                    <a:pt x="1721" y="199"/>
                    <a:pt x="1711" y="192"/>
                    <a:pt x="1698" y="185"/>
                  </a:cubicBezTo>
                  <a:cubicBezTo>
                    <a:pt x="1696" y="176"/>
                    <a:pt x="1696" y="165"/>
                    <a:pt x="1694" y="156"/>
                  </a:cubicBezTo>
                  <a:cubicBezTo>
                    <a:pt x="1691" y="143"/>
                    <a:pt x="1675" y="133"/>
                    <a:pt x="1667" y="122"/>
                  </a:cubicBezTo>
                  <a:cubicBezTo>
                    <a:pt x="1658" y="91"/>
                    <a:pt x="1661" y="60"/>
                    <a:pt x="1646" y="31"/>
                  </a:cubicBezTo>
                  <a:cubicBezTo>
                    <a:pt x="1641" y="20"/>
                    <a:pt x="1642" y="11"/>
                    <a:pt x="1629" y="7"/>
                  </a:cubicBezTo>
                  <a:cubicBezTo>
                    <a:pt x="1619" y="0"/>
                    <a:pt x="1613" y="5"/>
                    <a:pt x="1600" y="9"/>
                  </a:cubicBezTo>
                  <a:cubicBezTo>
                    <a:pt x="1597" y="10"/>
                    <a:pt x="1590" y="12"/>
                    <a:pt x="1590" y="12"/>
                  </a:cubicBezTo>
                  <a:cubicBezTo>
                    <a:pt x="1583" y="17"/>
                    <a:pt x="1576" y="21"/>
                    <a:pt x="1569" y="26"/>
                  </a:cubicBezTo>
                  <a:cubicBezTo>
                    <a:pt x="1529" y="23"/>
                    <a:pt x="1557" y="23"/>
                    <a:pt x="1535" y="14"/>
                  </a:cubicBezTo>
                  <a:cubicBezTo>
                    <a:pt x="1519" y="21"/>
                    <a:pt x="1513" y="26"/>
                    <a:pt x="1504" y="41"/>
                  </a:cubicBezTo>
                  <a:cubicBezTo>
                    <a:pt x="1501" y="101"/>
                    <a:pt x="1511" y="174"/>
                    <a:pt x="1487" y="230"/>
                  </a:cubicBezTo>
                  <a:cubicBezTo>
                    <a:pt x="1484" y="243"/>
                    <a:pt x="1480" y="254"/>
                    <a:pt x="1475" y="266"/>
                  </a:cubicBezTo>
                  <a:cubicBezTo>
                    <a:pt x="1439" y="256"/>
                    <a:pt x="1444" y="261"/>
                    <a:pt x="1434" y="283"/>
                  </a:cubicBezTo>
                  <a:cubicBezTo>
                    <a:pt x="1428" y="315"/>
                    <a:pt x="1362" y="311"/>
                    <a:pt x="1341" y="312"/>
                  </a:cubicBezTo>
                  <a:cubicBezTo>
                    <a:pt x="1319" y="318"/>
                    <a:pt x="1295" y="320"/>
                    <a:pt x="1274" y="329"/>
                  </a:cubicBezTo>
                  <a:cubicBezTo>
                    <a:pt x="1260" y="349"/>
                    <a:pt x="1231" y="340"/>
                    <a:pt x="1209" y="341"/>
                  </a:cubicBezTo>
                  <a:cubicBezTo>
                    <a:pt x="1201" y="343"/>
                    <a:pt x="1193" y="345"/>
                    <a:pt x="1185" y="348"/>
                  </a:cubicBezTo>
                  <a:cubicBezTo>
                    <a:pt x="1180" y="353"/>
                    <a:pt x="1173" y="354"/>
                    <a:pt x="1170" y="360"/>
                  </a:cubicBezTo>
                  <a:cubicBezTo>
                    <a:pt x="1166" y="367"/>
                    <a:pt x="1171" y="378"/>
                    <a:pt x="1166" y="384"/>
                  </a:cubicBezTo>
                  <a:cubicBezTo>
                    <a:pt x="1163" y="388"/>
                    <a:pt x="1145" y="392"/>
                    <a:pt x="1137" y="401"/>
                  </a:cubicBezTo>
                  <a:cubicBezTo>
                    <a:pt x="1132" y="412"/>
                    <a:pt x="1122" y="415"/>
                    <a:pt x="1113" y="422"/>
                  </a:cubicBezTo>
                  <a:cubicBezTo>
                    <a:pt x="1105" y="440"/>
                    <a:pt x="1108" y="456"/>
                    <a:pt x="1091" y="468"/>
                  </a:cubicBezTo>
                  <a:cubicBezTo>
                    <a:pt x="1095" y="477"/>
                    <a:pt x="1100" y="478"/>
                    <a:pt x="1103" y="487"/>
                  </a:cubicBezTo>
                  <a:cubicBezTo>
                    <a:pt x="1097" y="506"/>
                    <a:pt x="1114" y="537"/>
                    <a:pt x="1089" y="545"/>
                  </a:cubicBezTo>
                  <a:cubicBezTo>
                    <a:pt x="1085" y="554"/>
                    <a:pt x="1081" y="556"/>
                    <a:pt x="1072" y="559"/>
                  </a:cubicBezTo>
                  <a:cubicBezTo>
                    <a:pt x="1065" y="566"/>
                    <a:pt x="1062" y="572"/>
                    <a:pt x="1053" y="576"/>
                  </a:cubicBezTo>
                  <a:cubicBezTo>
                    <a:pt x="1005" y="574"/>
                    <a:pt x="935" y="556"/>
                    <a:pt x="904" y="605"/>
                  </a:cubicBezTo>
                  <a:cubicBezTo>
                    <a:pt x="901" y="614"/>
                    <a:pt x="905" y="617"/>
                    <a:pt x="909" y="626"/>
                  </a:cubicBezTo>
                  <a:cubicBezTo>
                    <a:pt x="905" y="678"/>
                    <a:pt x="912" y="704"/>
                    <a:pt x="856" y="710"/>
                  </a:cubicBezTo>
                  <a:cubicBezTo>
                    <a:pt x="844" y="714"/>
                    <a:pt x="845" y="719"/>
                    <a:pt x="834" y="722"/>
                  </a:cubicBezTo>
                  <a:cubicBezTo>
                    <a:pt x="827" y="729"/>
                    <a:pt x="821" y="731"/>
                    <a:pt x="815" y="739"/>
                  </a:cubicBezTo>
                  <a:cubicBezTo>
                    <a:pt x="811" y="752"/>
                    <a:pt x="803" y="755"/>
                    <a:pt x="791" y="758"/>
                  </a:cubicBezTo>
                  <a:cubicBezTo>
                    <a:pt x="783" y="763"/>
                    <a:pt x="780" y="769"/>
                    <a:pt x="772" y="773"/>
                  </a:cubicBezTo>
                  <a:cubicBezTo>
                    <a:pt x="743" y="813"/>
                    <a:pt x="694" y="815"/>
                    <a:pt x="647" y="818"/>
                  </a:cubicBezTo>
                  <a:cubicBezTo>
                    <a:pt x="636" y="817"/>
                    <a:pt x="601" y="822"/>
                    <a:pt x="597" y="806"/>
                  </a:cubicBezTo>
                  <a:cubicBezTo>
                    <a:pt x="599" y="774"/>
                    <a:pt x="598" y="762"/>
                    <a:pt x="623" y="744"/>
                  </a:cubicBezTo>
                  <a:cubicBezTo>
                    <a:pt x="628" y="733"/>
                    <a:pt x="627" y="726"/>
                    <a:pt x="635" y="717"/>
                  </a:cubicBezTo>
                  <a:cubicBezTo>
                    <a:pt x="639" y="702"/>
                    <a:pt x="639" y="685"/>
                    <a:pt x="654" y="677"/>
                  </a:cubicBezTo>
                  <a:cubicBezTo>
                    <a:pt x="651" y="664"/>
                    <a:pt x="646" y="657"/>
                    <a:pt x="642" y="645"/>
                  </a:cubicBezTo>
                  <a:cubicBezTo>
                    <a:pt x="641" y="639"/>
                    <a:pt x="643" y="632"/>
                    <a:pt x="640" y="626"/>
                  </a:cubicBezTo>
                  <a:cubicBezTo>
                    <a:pt x="639" y="624"/>
                    <a:pt x="634" y="626"/>
                    <a:pt x="633" y="624"/>
                  </a:cubicBezTo>
                  <a:cubicBezTo>
                    <a:pt x="627" y="610"/>
                    <a:pt x="629" y="583"/>
                    <a:pt x="614" y="573"/>
                  </a:cubicBezTo>
                  <a:cubicBezTo>
                    <a:pt x="609" y="570"/>
                    <a:pt x="598" y="569"/>
                    <a:pt x="592" y="566"/>
                  </a:cubicBezTo>
                  <a:cubicBezTo>
                    <a:pt x="582" y="580"/>
                    <a:pt x="574" y="576"/>
                    <a:pt x="554" y="578"/>
                  </a:cubicBezTo>
                  <a:cubicBezTo>
                    <a:pt x="544" y="592"/>
                    <a:pt x="559" y="617"/>
                    <a:pt x="537" y="612"/>
                  </a:cubicBezTo>
                  <a:cubicBezTo>
                    <a:pt x="517" y="584"/>
                    <a:pt x="542" y="583"/>
                    <a:pt x="554" y="566"/>
                  </a:cubicBezTo>
                  <a:cubicBezTo>
                    <a:pt x="556" y="538"/>
                    <a:pt x="571" y="479"/>
                    <a:pt x="546" y="463"/>
                  </a:cubicBezTo>
                  <a:cubicBezTo>
                    <a:pt x="516" y="410"/>
                    <a:pt x="563" y="423"/>
                    <a:pt x="465" y="420"/>
                  </a:cubicBezTo>
                  <a:cubicBezTo>
                    <a:pt x="458" y="417"/>
                    <a:pt x="450" y="413"/>
                    <a:pt x="443" y="410"/>
                  </a:cubicBezTo>
                  <a:cubicBezTo>
                    <a:pt x="429" y="412"/>
                    <a:pt x="419" y="410"/>
                    <a:pt x="414" y="422"/>
                  </a:cubicBezTo>
                  <a:cubicBezTo>
                    <a:pt x="416" y="434"/>
                    <a:pt x="425" y="449"/>
                    <a:pt x="410" y="453"/>
                  </a:cubicBezTo>
                  <a:cubicBezTo>
                    <a:pt x="407" y="456"/>
                    <a:pt x="405" y="459"/>
                    <a:pt x="402" y="461"/>
                  </a:cubicBezTo>
                  <a:cubicBezTo>
                    <a:pt x="399" y="463"/>
                    <a:pt x="395" y="461"/>
                    <a:pt x="393" y="463"/>
                  </a:cubicBezTo>
                  <a:cubicBezTo>
                    <a:pt x="375" y="479"/>
                    <a:pt x="400" y="470"/>
                    <a:pt x="381" y="475"/>
                  </a:cubicBezTo>
                  <a:cubicBezTo>
                    <a:pt x="373" y="481"/>
                    <a:pt x="369" y="487"/>
                    <a:pt x="362" y="494"/>
                  </a:cubicBezTo>
                  <a:cubicBezTo>
                    <a:pt x="358" y="503"/>
                    <a:pt x="357" y="514"/>
                    <a:pt x="352" y="523"/>
                  </a:cubicBezTo>
                  <a:cubicBezTo>
                    <a:pt x="346" y="534"/>
                    <a:pt x="340" y="540"/>
                    <a:pt x="335" y="552"/>
                  </a:cubicBezTo>
                  <a:cubicBezTo>
                    <a:pt x="330" y="585"/>
                    <a:pt x="302" y="644"/>
                    <a:pt x="340" y="660"/>
                  </a:cubicBezTo>
                  <a:cubicBezTo>
                    <a:pt x="345" y="678"/>
                    <a:pt x="335" y="698"/>
                    <a:pt x="352" y="710"/>
                  </a:cubicBezTo>
                  <a:cubicBezTo>
                    <a:pt x="359" y="745"/>
                    <a:pt x="378" y="816"/>
                    <a:pt x="342" y="825"/>
                  </a:cubicBezTo>
                  <a:cubicBezTo>
                    <a:pt x="331" y="846"/>
                    <a:pt x="308" y="845"/>
                    <a:pt x="287" y="847"/>
                  </a:cubicBezTo>
                  <a:cubicBezTo>
                    <a:pt x="255" y="844"/>
                    <a:pt x="270" y="839"/>
                    <a:pt x="251" y="825"/>
                  </a:cubicBezTo>
                  <a:cubicBezTo>
                    <a:pt x="248" y="813"/>
                    <a:pt x="243" y="801"/>
                    <a:pt x="239" y="789"/>
                  </a:cubicBezTo>
                  <a:cubicBezTo>
                    <a:pt x="238" y="772"/>
                    <a:pt x="238" y="754"/>
                    <a:pt x="237" y="737"/>
                  </a:cubicBezTo>
                  <a:cubicBezTo>
                    <a:pt x="236" y="729"/>
                    <a:pt x="230" y="715"/>
                    <a:pt x="230" y="715"/>
                  </a:cubicBezTo>
                  <a:cubicBezTo>
                    <a:pt x="225" y="675"/>
                    <a:pt x="221" y="634"/>
                    <a:pt x="232" y="595"/>
                  </a:cubicBezTo>
                  <a:cubicBezTo>
                    <a:pt x="234" y="566"/>
                    <a:pt x="237" y="546"/>
                    <a:pt x="254" y="523"/>
                  </a:cubicBezTo>
                  <a:cubicBezTo>
                    <a:pt x="255" y="508"/>
                    <a:pt x="263" y="483"/>
                    <a:pt x="246" y="477"/>
                  </a:cubicBezTo>
                  <a:cubicBezTo>
                    <a:pt x="249" y="464"/>
                    <a:pt x="249" y="452"/>
                    <a:pt x="256" y="441"/>
                  </a:cubicBezTo>
                  <a:cubicBezTo>
                    <a:pt x="261" y="422"/>
                    <a:pt x="262" y="414"/>
                    <a:pt x="282" y="408"/>
                  </a:cubicBezTo>
                  <a:cubicBezTo>
                    <a:pt x="301" y="391"/>
                    <a:pt x="281" y="404"/>
                    <a:pt x="294" y="408"/>
                  </a:cubicBezTo>
                  <a:cubicBezTo>
                    <a:pt x="299" y="410"/>
                    <a:pt x="304" y="404"/>
                    <a:pt x="309" y="403"/>
                  </a:cubicBezTo>
                  <a:cubicBezTo>
                    <a:pt x="325" y="392"/>
                    <a:pt x="317" y="395"/>
                    <a:pt x="330" y="391"/>
                  </a:cubicBezTo>
                  <a:cubicBezTo>
                    <a:pt x="337" y="387"/>
                    <a:pt x="344" y="384"/>
                    <a:pt x="352" y="381"/>
                  </a:cubicBezTo>
                  <a:cubicBezTo>
                    <a:pt x="357" y="379"/>
                    <a:pt x="366" y="377"/>
                    <a:pt x="366" y="377"/>
                  </a:cubicBezTo>
                  <a:cubicBezTo>
                    <a:pt x="417" y="379"/>
                    <a:pt x="442" y="382"/>
                    <a:pt x="491" y="377"/>
                  </a:cubicBezTo>
                  <a:cubicBezTo>
                    <a:pt x="498" y="367"/>
                    <a:pt x="500" y="357"/>
                    <a:pt x="486" y="353"/>
                  </a:cubicBezTo>
                  <a:cubicBezTo>
                    <a:pt x="477" y="319"/>
                    <a:pt x="482" y="326"/>
                    <a:pt x="438" y="324"/>
                  </a:cubicBezTo>
                  <a:cubicBezTo>
                    <a:pt x="435" y="319"/>
                    <a:pt x="436" y="312"/>
                    <a:pt x="431" y="309"/>
                  </a:cubicBezTo>
                  <a:cubicBezTo>
                    <a:pt x="423" y="303"/>
                    <a:pt x="405" y="303"/>
                    <a:pt x="395" y="300"/>
                  </a:cubicBezTo>
                  <a:cubicBezTo>
                    <a:pt x="377" y="313"/>
                    <a:pt x="334" y="308"/>
                    <a:pt x="318" y="309"/>
                  </a:cubicBezTo>
                  <a:cubicBezTo>
                    <a:pt x="309" y="313"/>
                    <a:pt x="308" y="318"/>
                    <a:pt x="299" y="321"/>
                  </a:cubicBezTo>
                  <a:cubicBezTo>
                    <a:pt x="292" y="329"/>
                    <a:pt x="283" y="340"/>
                    <a:pt x="273" y="343"/>
                  </a:cubicBezTo>
                  <a:cubicBezTo>
                    <a:pt x="255" y="341"/>
                    <a:pt x="247" y="332"/>
                    <a:pt x="230" y="329"/>
                  </a:cubicBezTo>
                  <a:cubicBezTo>
                    <a:pt x="225" y="326"/>
                    <a:pt x="219" y="325"/>
                    <a:pt x="215" y="321"/>
                  </a:cubicBezTo>
                  <a:cubicBezTo>
                    <a:pt x="211" y="317"/>
                    <a:pt x="210" y="310"/>
                    <a:pt x="206" y="307"/>
                  </a:cubicBezTo>
                  <a:cubicBezTo>
                    <a:pt x="197" y="300"/>
                    <a:pt x="164" y="300"/>
                    <a:pt x="160" y="300"/>
                  </a:cubicBezTo>
                  <a:cubicBezTo>
                    <a:pt x="169" y="287"/>
                    <a:pt x="174" y="275"/>
                    <a:pt x="189" y="271"/>
                  </a:cubicBezTo>
                  <a:cubicBezTo>
                    <a:pt x="196" y="261"/>
                    <a:pt x="192" y="259"/>
                    <a:pt x="186" y="249"/>
                  </a:cubicBezTo>
                  <a:cubicBezTo>
                    <a:pt x="185" y="247"/>
                    <a:pt x="186" y="243"/>
                    <a:pt x="184" y="242"/>
                  </a:cubicBezTo>
                  <a:cubicBezTo>
                    <a:pt x="183" y="242"/>
                    <a:pt x="150" y="267"/>
                    <a:pt x="148" y="269"/>
                  </a:cubicBezTo>
                  <a:cubicBezTo>
                    <a:pt x="127" y="290"/>
                    <a:pt x="114" y="294"/>
                    <a:pt x="83" y="297"/>
                  </a:cubicBezTo>
                  <a:cubicBezTo>
                    <a:pt x="69" y="300"/>
                    <a:pt x="64" y="300"/>
                    <a:pt x="54" y="309"/>
                  </a:cubicBezTo>
                  <a:cubicBezTo>
                    <a:pt x="50" y="326"/>
                    <a:pt x="18" y="326"/>
                    <a:pt x="18" y="348"/>
                  </a:cubicBezTo>
                  <a:close/>
                </a:path>
              </a:pathLst>
            </a:custGeom>
            <a:solidFill>
              <a:srgbClr val="00FF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29746" name="Freeform 42"/>
            <p:cNvSpPr>
              <a:spLocks/>
            </p:cNvSpPr>
            <p:nvPr/>
          </p:nvSpPr>
          <p:spPr bwMode="auto">
            <a:xfrm>
              <a:off x="4025" y="2857"/>
              <a:ext cx="15" cy="26"/>
            </a:xfrm>
            <a:custGeom>
              <a:avLst/>
              <a:gdLst>
                <a:gd name="T0" fmla="*/ 2 w 15"/>
                <a:gd name="T1" fmla="*/ 9 h 26"/>
                <a:gd name="T2" fmla="*/ 11 w 15"/>
                <a:gd name="T3" fmla="*/ 24 h 26"/>
                <a:gd name="T4" fmla="*/ 15 w 15"/>
                <a:gd name="T5" fmla="*/ 9 h 26"/>
                <a:gd name="T6" fmla="*/ 2 w 15"/>
                <a:gd name="T7" fmla="*/ 9 h 26"/>
                <a:gd name="T8" fmla="*/ 0 60000 65536"/>
                <a:gd name="T9" fmla="*/ 0 60000 65536"/>
                <a:gd name="T10" fmla="*/ 0 60000 65536"/>
                <a:gd name="T11" fmla="*/ 0 60000 65536"/>
                <a:gd name="T12" fmla="*/ 0 w 15"/>
                <a:gd name="T13" fmla="*/ 0 h 26"/>
                <a:gd name="T14" fmla="*/ 15 w 15"/>
                <a:gd name="T15" fmla="*/ 26 h 26"/>
              </a:gdLst>
              <a:ahLst/>
              <a:cxnLst>
                <a:cxn ang="T8">
                  <a:pos x="T0" y="T1"/>
                </a:cxn>
                <a:cxn ang="T9">
                  <a:pos x="T2" y="T3"/>
                </a:cxn>
                <a:cxn ang="T10">
                  <a:pos x="T4" y="T5"/>
                </a:cxn>
                <a:cxn ang="T11">
                  <a:pos x="T6" y="T7"/>
                </a:cxn>
              </a:cxnLst>
              <a:rect l="T12" t="T13" r="T14" b="T15"/>
              <a:pathLst>
                <a:path w="15" h="26">
                  <a:moveTo>
                    <a:pt x="2" y="9"/>
                  </a:moveTo>
                  <a:cubicBezTo>
                    <a:pt x="3" y="19"/>
                    <a:pt x="0" y="26"/>
                    <a:pt x="11" y="24"/>
                  </a:cubicBezTo>
                  <a:cubicBezTo>
                    <a:pt x="12" y="18"/>
                    <a:pt x="12" y="14"/>
                    <a:pt x="15" y="9"/>
                  </a:cubicBezTo>
                  <a:cubicBezTo>
                    <a:pt x="13" y="0"/>
                    <a:pt x="4" y="1"/>
                    <a:pt x="2" y="9"/>
                  </a:cubicBez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grpSp>
      <p:sp>
        <p:nvSpPr>
          <p:cNvPr id="29699" name="Text Box 43"/>
          <p:cNvSpPr txBox="1">
            <a:spLocks noChangeArrowheads="1"/>
          </p:cNvSpPr>
          <p:nvPr/>
        </p:nvSpPr>
        <p:spPr bwMode="auto">
          <a:xfrm>
            <a:off x="3327400" y="6413500"/>
            <a:ext cx="18827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US" sz="1800" smtClean="0">
                <a:solidFill>
                  <a:srgbClr val="000000"/>
                </a:solidFill>
              </a:rPr>
              <a:t>SITE CLASS “B”</a:t>
            </a:r>
          </a:p>
        </p:txBody>
      </p:sp>
      <p:grpSp>
        <p:nvGrpSpPr>
          <p:cNvPr id="29700" name="Group 44"/>
          <p:cNvGrpSpPr>
            <a:grpSpLocks/>
          </p:cNvGrpSpPr>
          <p:nvPr/>
        </p:nvGrpSpPr>
        <p:grpSpPr bwMode="auto">
          <a:xfrm>
            <a:off x="0" y="4419600"/>
            <a:ext cx="2971800" cy="1258888"/>
            <a:chOff x="3744" y="3383"/>
            <a:chExt cx="1872" cy="793"/>
          </a:xfrm>
        </p:grpSpPr>
        <p:sp>
          <p:nvSpPr>
            <p:cNvPr id="29702" name="Rectangle 45"/>
            <p:cNvSpPr>
              <a:spLocks noChangeArrowheads="1"/>
            </p:cNvSpPr>
            <p:nvPr/>
          </p:nvSpPr>
          <p:spPr bwMode="auto">
            <a:xfrm>
              <a:off x="3744" y="3408"/>
              <a:ext cx="192" cy="240"/>
            </a:xfrm>
            <a:prstGeom prst="rect">
              <a:avLst/>
            </a:prstGeom>
            <a:solidFill>
              <a:srgbClr val="009900"/>
            </a:solidFill>
            <a:ln w="9525">
              <a:solidFill>
                <a:schemeClr val="tx1"/>
              </a:solidFill>
              <a:miter lim="800000"/>
              <a:headEnd/>
              <a:tailEnd/>
            </a:ln>
          </p:spPr>
          <p:txBody>
            <a:bodyPr wrap="none" anchor="ctr"/>
            <a:lstStyle/>
            <a:p>
              <a:pPr fontAlgn="base">
                <a:spcBef>
                  <a:spcPct val="0"/>
                </a:spcBef>
                <a:spcAft>
                  <a:spcPct val="0"/>
                </a:spcAft>
              </a:pPr>
              <a:endParaRPr lang="en-US" sz="2400" smtClean="0">
                <a:solidFill>
                  <a:srgbClr val="000000"/>
                </a:solidFill>
              </a:endParaRPr>
            </a:p>
          </p:txBody>
        </p:sp>
        <p:sp>
          <p:nvSpPr>
            <p:cNvPr id="29703" name="Rectangle 46"/>
            <p:cNvSpPr>
              <a:spLocks noChangeArrowheads="1"/>
            </p:cNvSpPr>
            <p:nvPr/>
          </p:nvSpPr>
          <p:spPr bwMode="auto">
            <a:xfrm>
              <a:off x="3840" y="3552"/>
              <a:ext cx="192" cy="240"/>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z="2400" smtClean="0">
                <a:solidFill>
                  <a:srgbClr val="000000"/>
                </a:solidFill>
              </a:endParaRPr>
            </a:p>
          </p:txBody>
        </p:sp>
        <p:sp>
          <p:nvSpPr>
            <p:cNvPr id="29704" name="Rectangle 47"/>
            <p:cNvSpPr>
              <a:spLocks noChangeArrowheads="1"/>
            </p:cNvSpPr>
            <p:nvPr/>
          </p:nvSpPr>
          <p:spPr bwMode="auto">
            <a:xfrm>
              <a:off x="3936" y="3744"/>
              <a:ext cx="192" cy="240"/>
            </a:xfrm>
            <a:prstGeom prst="rect">
              <a:avLst/>
            </a:prstGeom>
            <a:solidFill>
              <a:srgbClr val="FFFF66"/>
            </a:solidFill>
            <a:ln w="9525">
              <a:solidFill>
                <a:schemeClr val="tx1"/>
              </a:solidFill>
              <a:miter lim="800000"/>
              <a:headEnd/>
              <a:tailEnd/>
            </a:ln>
          </p:spPr>
          <p:txBody>
            <a:bodyPr wrap="none" anchor="ctr"/>
            <a:lstStyle/>
            <a:p>
              <a:pPr fontAlgn="base">
                <a:spcBef>
                  <a:spcPct val="0"/>
                </a:spcBef>
                <a:spcAft>
                  <a:spcPct val="0"/>
                </a:spcAft>
              </a:pPr>
              <a:endParaRPr lang="en-US" sz="2400" smtClean="0">
                <a:solidFill>
                  <a:srgbClr val="000000"/>
                </a:solidFill>
              </a:endParaRPr>
            </a:p>
          </p:txBody>
        </p:sp>
        <p:sp>
          <p:nvSpPr>
            <p:cNvPr id="29705" name="Rectangle 48"/>
            <p:cNvSpPr>
              <a:spLocks noChangeArrowheads="1"/>
            </p:cNvSpPr>
            <p:nvPr/>
          </p:nvSpPr>
          <p:spPr bwMode="auto">
            <a:xfrm>
              <a:off x="3984" y="3888"/>
              <a:ext cx="240" cy="288"/>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sz="2400" smtClean="0">
                <a:solidFill>
                  <a:srgbClr val="000000"/>
                </a:solidFill>
              </a:endParaRPr>
            </a:p>
          </p:txBody>
        </p:sp>
        <p:sp>
          <p:nvSpPr>
            <p:cNvPr id="29706" name="Text Box 49"/>
            <p:cNvSpPr txBox="1">
              <a:spLocks noChangeArrowheads="1"/>
            </p:cNvSpPr>
            <p:nvPr/>
          </p:nvSpPr>
          <p:spPr bwMode="auto">
            <a:xfrm>
              <a:off x="4454" y="3383"/>
              <a:ext cx="1162" cy="756"/>
            </a:xfrm>
            <a:prstGeom prst="rect">
              <a:avLst/>
            </a:prstGeom>
            <a:solidFill>
              <a:schemeClr val="tx1"/>
            </a:solidFill>
            <a:ln w="9525">
              <a:solidFill>
                <a:srgbClr val="800000"/>
              </a:solidFill>
              <a:miter lim="800000"/>
              <a:headEnd/>
              <a:tailEnd/>
            </a:ln>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US" sz="1800" dirty="0" smtClean="0">
                  <a:solidFill>
                    <a:srgbClr val="000000"/>
                  </a:solidFill>
                </a:rPr>
                <a:t>Zone 1-SDC “A”</a:t>
              </a:r>
            </a:p>
            <a:p>
              <a:pPr eaLnBrk="1" fontAlgn="base" hangingPunct="1">
                <a:spcBef>
                  <a:spcPct val="0"/>
                </a:spcBef>
                <a:spcAft>
                  <a:spcPct val="0"/>
                </a:spcAft>
              </a:pPr>
              <a:r>
                <a:rPr lang="en-US" sz="1800" dirty="0" smtClean="0">
                  <a:solidFill>
                    <a:srgbClr val="000000"/>
                  </a:solidFill>
                </a:rPr>
                <a:t>Zone 2-SDC “B”</a:t>
              </a:r>
            </a:p>
            <a:p>
              <a:pPr eaLnBrk="1" fontAlgn="base" hangingPunct="1">
                <a:spcBef>
                  <a:spcPct val="0"/>
                </a:spcBef>
                <a:spcAft>
                  <a:spcPct val="0"/>
                </a:spcAft>
              </a:pPr>
              <a:r>
                <a:rPr lang="en-US" sz="1800" dirty="0" smtClean="0">
                  <a:solidFill>
                    <a:srgbClr val="000000"/>
                  </a:solidFill>
                </a:rPr>
                <a:t>Zone </a:t>
              </a:r>
              <a:r>
                <a:rPr lang="en-US" sz="1800" dirty="0" smtClean="0">
                  <a:solidFill>
                    <a:schemeClr val="bg1"/>
                  </a:solidFill>
                </a:rPr>
                <a:t>3-SDC</a:t>
              </a:r>
              <a:r>
                <a:rPr lang="en-US" sz="1800" dirty="0" smtClean="0">
                  <a:solidFill>
                    <a:srgbClr val="000000"/>
                  </a:solidFill>
                </a:rPr>
                <a:t> “C”</a:t>
              </a:r>
            </a:p>
            <a:p>
              <a:pPr eaLnBrk="1" fontAlgn="base" hangingPunct="1">
                <a:spcBef>
                  <a:spcPct val="0"/>
                </a:spcBef>
                <a:spcAft>
                  <a:spcPct val="0"/>
                </a:spcAft>
              </a:pPr>
              <a:r>
                <a:rPr lang="en-US" sz="1800" dirty="0" smtClean="0">
                  <a:solidFill>
                    <a:srgbClr val="000000"/>
                  </a:solidFill>
                </a:rPr>
                <a:t>Zone 4-SDC “D”</a:t>
              </a:r>
            </a:p>
          </p:txBody>
        </p:sp>
      </p:grpSp>
      <p:sp>
        <p:nvSpPr>
          <p:cNvPr id="29701" name="Rectangle 50"/>
          <p:cNvSpPr>
            <a:spLocks noGrp="1" noChangeArrowheads="1"/>
          </p:cNvSpPr>
          <p:nvPr>
            <p:ph type="title"/>
          </p:nvPr>
        </p:nvSpPr>
        <p:spPr>
          <a:xfrm>
            <a:off x="344488" y="152400"/>
            <a:ext cx="8208962" cy="1143000"/>
          </a:xfrm>
          <a:noFill/>
        </p:spPr>
        <p:txBody>
          <a:bodyPr anchor="ctr"/>
          <a:lstStyle/>
          <a:p>
            <a:pPr eaLnBrk="1" hangingPunct="1"/>
            <a:r>
              <a:rPr lang="en-US" sz="3800" smtClean="0"/>
              <a:t>Seismic Design Category (zone)</a:t>
            </a:r>
            <a:br>
              <a:rPr lang="en-US" sz="3800" smtClean="0"/>
            </a:br>
            <a:r>
              <a:rPr lang="en-US" sz="2500" smtClean="0"/>
              <a:t>(1000 Year Return Period)</a:t>
            </a:r>
          </a:p>
        </p:txBody>
      </p:sp>
    </p:spTree>
    <p:extLst>
      <p:ext uri="{BB962C8B-B14F-4D97-AF65-F5344CB8AC3E}">
        <p14:creationId xmlns:p14="http://schemas.microsoft.com/office/powerpoint/2010/main" val="42267713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457200" y="1295400"/>
            <a:ext cx="7775575" cy="4533900"/>
            <a:chOff x="144" y="720"/>
            <a:chExt cx="5378" cy="3480"/>
          </a:xfrm>
        </p:grpSpPr>
        <p:pic>
          <p:nvPicPr>
            <p:cNvPr id="32779" name="Picture 3" descr="1sec_soil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720"/>
              <a:ext cx="5378" cy="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Freeform 4"/>
            <p:cNvSpPr>
              <a:spLocks/>
            </p:cNvSpPr>
            <p:nvPr/>
          </p:nvSpPr>
          <p:spPr bwMode="auto">
            <a:xfrm>
              <a:off x="1019" y="2054"/>
              <a:ext cx="945" cy="1104"/>
            </a:xfrm>
            <a:custGeom>
              <a:avLst/>
              <a:gdLst>
                <a:gd name="T0" fmla="*/ 474 w 945"/>
                <a:gd name="T1" fmla="*/ 0 h 1104"/>
                <a:gd name="T2" fmla="*/ 456 w 945"/>
                <a:gd name="T3" fmla="*/ 36 h 1104"/>
                <a:gd name="T4" fmla="*/ 442 w 945"/>
                <a:gd name="T5" fmla="*/ 56 h 1104"/>
                <a:gd name="T6" fmla="*/ 427 w 945"/>
                <a:gd name="T7" fmla="*/ 84 h 1104"/>
                <a:gd name="T8" fmla="*/ 418 w 945"/>
                <a:gd name="T9" fmla="*/ 111 h 1104"/>
                <a:gd name="T10" fmla="*/ 408 w 945"/>
                <a:gd name="T11" fmla="*/ 160 h 1104"/>
                <a:gd name="T12" fmla="*/ 387 w 945"/>
                <a:gd name="T13" fmla="*/ 208 h 1104"/>
                <a:gd name="T14" fmla="*/ 354 w 945"/>
                <a:gd name="T15" fmla="*/ 250 h 1104"/>
                <a:gd name="T16" fmla="*/ 307 w 945"/>
                <a:gd name="T17" fmla="*/ 304 h 1104"/>
                <a:gd name="T18" fmla="*/ 255 w 945"/>
                <a:gd name="T19" fmla="*/ 352 h 1104"/>
                <a:gd name="T20" fmla="*/ 200 w 945"/>
                <a:gd name="T21" fmla="*/ 392 h 1104"/>
                <a:gd name="T22" fmla="*/ 191 w 945"/>
                <a:gd name="T23" fmla="*/ 397 h 1104"/>
                <a:gd name="T24" fmla="*/ 189 w 945"/>
                <a:gd name="T25" fmla="*/ 404 h 1104"/>
                <a:gd name="T26" fmla="*/ 168 w 945"/>
                <a:gd name="T27" fmla="*/ 410 h 1104"/>
                <a:gd name="T28" fmla="*/ 144 w 945"/>
                <a:gd name="T29" fmla="*/ 404 h 1104"/>
                <a:gd name="T30" fmla="*/ 122 w 945"/>
                <a:gd name="T31" fmla="*/ 392 h 1104"/>
                <a:gd name="T32" fmla="*/ 115 w 945"/>
                <a:gd name="T33" fmla="*/ 381 h 1104"/>
                <a:gd name="T34" fmla="*/ 93 w 945"/>
                <a:gd name="T35" fmla="*/ 348 h 1104"/>
                <a:gd name="T36" fmla="*/ 64 w 945"/>
                <a:gd name="T37" fmla="*/ 375 h 1104"/>
                <a:gd name="T38" fmla="*/ 63 w 945"/>
                <a:gd name="T39" fmla="*/ 386 h 1104"/>
                <a:gd name="T40" fmla="*/ 55 w 945"/>
                <a:gd name="T41" fmla="*/ 392 h 1104"/>
                <a:gd name="T42" fmla="*/ 53 w 945"/>
                <a:gd name="T43" fmla="*/ 396 h 1104"/>
                <a:gd name="T44" fmla="*/ 55 w 945"/>
                <a:gd name="T45" fmla="*/ 432 h 1104"/>
                <a:gd name="T46" fmla="*/ 39 w 945"/>
                <a:gd name="T47" fmla="*/ 468 h 1104"/>
                <a:gd name="T48" fmla="*/ 19 w 945"/>
                <a:gd name="T49" fmla="*/ 490 h 1104"/>
                <a:gd name="T50" fmla="*/ 3 w 945"/>
                <a:gd name="T51" fmla="*/ 514 h 1104"/>
                <a:gd name="T52" fmla="*/ 0 w 945"/>
                <a:gd name="T53" fmla="*/ 538 h 1104"/>
                <a:gd name="T54" fmla="*/ 26 w 945"/>
                <a:gd name="T55" fmla="*/ 621 h 1104"/>
                <a:gd name="T56" fmla="*/ 47 w 945"/>
                <a:gd name="T57" fmla="*/ 674 h 1104"/>
                <a:gd name="T58" fmla="*/ 55 w 945"/>
                <a:gd name="T59" fmla="*/ 730 h 1104"/>
                <a:gd name="T60" fmla="*/ 58 w 945"/>
                <a:gd name="T61" fmla="*/ 778 h 1104"/>
                <a:gd name="T62" fmla="*/ 61 w 945"/>
                <a:gd name="T63" fmla="*/ 820 h 1104"/>
                <a:gd name="T64" fmla="*/ 69 w 945"/>
                <a:gd name="T65" fmla="*/ 850 h 1104"/>
                <a:gd name="T66" fmla="*/ 98 w 945"/>
                <a:gd name="T67" fmla="*/ 919 h 1104"/>
                <a:gd name="T68" fmla="*/ 183 w 945"/>
                <a:gd name="T69" fmla="*/ 970 h 1104"/>
                <a:gd name="T70" fmla="*/ 800 w 945"/>
                <a:gd name="T71" fmla="*/ 959 h 1104"/>
                <a:gd name="T72" fmla="*/ 779 w 945"/>
                <a:gd name="T73" fmla="*/ 892 h 1104"/>
                <a:gd name="T74" fmla="*/ 775 w 945"/>
                <a:gd name="T75" fmla="*/ 842 h 1104"/>
                <a:gd name="T76" fmla="*/ 776 w 945"/>
                <a:gd name="T77" fmla="*/ 794 h 1104"/>
                <a:gd name="T78" fmla="*/ 792 w 945"/>
                <a:gd name="T79" fmla="*/ 749 h 1104"/>
                <a:gd name="T80" fmla="*/ 826 w 945"/>
                <a:gd name="T81" fmla="*/ 684 h 1104"/>
                <a:gd name="T82" fmla="*/ 853 w 945"/>
                <a:gd name="T83" fmla="*/ 605 h 1104"/>
                <a:gd name="T84" fmla="*/ 875 w 945"/>
                <a:gd name="T85" fmla="*/ 522 h 1104"/>
                <a:gd name="T86" fmla="*/ 890 w 945"/>
                <a:gd name="T87" fmla="*/ 471 h 1104"/>
                <a:gd name="T88" fmla="*/ 893 w 945"/>
                <a:gd name="T89" fmla="*/ 429 h 1104"/>
                <a:gd name="T90" fmla="*/ 877 w 945"/>
                <a:gd name="T91" fmla="*/ 373 h 1104"/>
                <a:gd name="T92" fmla="*/ 861 w 945"/>
                <a:gd name="T93" fmla="*/ 327 h 1104"/>
                <a:gd name="T94" fmla="*/ 842 w 945"/>
                <a:gd name="T95" fmla="*/ 282 h 1104"/>
                <a:gd name="T96" fmla="*/ 807 w 945"/>
                <a:gd name="T97" fmla="*/ 228 h 1104"/>
                <a:gd name="T98" fmla="*/ 778 w 945"/>
                <a:gd name="T99" fmla="*/ 183 h 1104"/>
                <a:gd name="T100" fmla="*/ 746 w 945"/>
                <a:gd name="T101" fmla="*/ 146 h 1104"/>
                <a:gd name="T102" fmla="*/ 722 w 945"/>
                <a:gd name="T103" fmla="*/ 120 h 1104"/>
                <a:gd name="T104" fmla="*/ 722 w 945"/>
                <a:gd name="T105" fmla="*/ 104 h 1104"/>
                <a:gd name="T106" fmla="*/ 723 w 945"/>
                <a:gd name="T107" fmla="*/ 88 h 1104"/>
                <a:gd name="T108" fmla="*/ 731 w 945"/>
                <a:gd name="T109" fmla="*/ 76 h 1104"/>
                <a:gd name="T110" fmla="*/ 735 w 945"/>
                <a:gd name="T111" fmla="*/ 61 h 1104"/>
                <a:gd name="T112" fmla="*/ 767 w 945"/>
                <a:gd name="T113" fmla="*/ 7 h 1104"/>
                <a:gd name="T114" fmla="*/ 474 w 945"/>
                <a:gd name="T115" fmla="*/ 0 h 11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1104"/>
                <a:gd name="T176" fmla="*/ 945 w 945"/>
                <a:gd name="T177" fmla="*/ 1104 h 11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1104">
                  <a:moveTo>
                    <a:pt x="474" y="0"/>
                  </a:moveTo>
                  <a:lnTo>
                    <a:pt x="456" y="36"/>
                  </a:lnTo>
                  <a:lnTo>
                    <a:pt x="442" y="56"/>
                  </a:lnTo>
                  <a:lnTo>
                    <a:pt x="427" y="84"/>
                  </a:lnTo>
                  <a:lnTo>
                    <a:pt x="418" y="111"/>
                  </a:lnTo>
                  <a:lnTo>
                    <a:pt x="408" y="160"/>
                  </a:lnTo>
                  <a:lnTo>
                    <a:pt x="387" y="208"/>
                  </a:lnTo>
                  <a:lnTo>
                    <a:pt x="354" y="250"/>
                  </a:lnTo>
                  <a:lnTo>
                    <a:pt x="307" y="304"/>
                  </a:lnTo>
                  <a:lnTo>
                    <a:pt x="255" y="352"/>
                  </a:lnTo>
                  <a:lnTo>
                    <a:pt x="200" y="392"/>
                  </a:lnTo>
                  <a:cubicBezTo>
                    <a:pt x="197" y="394"/>
                    <a:pt x="193" y="394"/>
                    <a:pt x="191" y="397"/>
                  </a:cubicBezTo>
                  <a:cubicBezTo>
                    <a:pt x="189" y="399"/>
                    <a:pt x="191" y="402"/>
                    <a:pt x="189" y="404"/>
                  </a:cubicBezTo>
                  <a:cubicBezTo>
                    <a:pt x="186" y="407"/>
                    <a:pt x="172" y="408"/>
                    <a:pt x="168" y="410"/>
                  </a:cubicBezTo>
                  <a:cubicBezTo>
                    <a:pt x="160" y="408"/>
                    <a:pt x="152" y="406"/>
                    <a:pt x="144" y="404"/>
                  </a:cubicBezTo>
                  <a:cubicBezTo>
                    <a:pt x="142" y="394"/>
                    <a:pt x="131" y="393"/>
                    <a:pt x="122" y="392"/>
                  </a:cubicBezTo>
                  <a:cubicBezTo>
                    <a:pt x="119" y="387"/>
                    <a:pt x="121" y="384"/>
                    <a:pt x="115" y="381"/>
                  </a:cubicBezTo>
                  <a:cubicBezTo>
                    <a:pt x="114" y="360"/>
                    <a:pt x="114" y="352"/>
                    <a:pt x="93" y="348"/>
                  </a:cubicBezTo>
                  <a:cubicBezTo>
                    <a:pt x="63" y="350"/>
                    <a:pt x="77" y="354"/>
                    <a:pt x="64" y="375"/>
                  </a:cubicBezTo>
                  <a:cubicBezTo>
                    <a:pt x="64" y="379"/>
                    <a:pt x="65" y="383"/>
                    <a:pt x="63" y="386"/>
                  </a:cubicBezTo>
                  <a:cubicBezTo>
                    <a:pt x="61" y="389"/>
                    <a:pt x="55" y="392"/>
                    <a:pt x="55" y="392"/>
                  </a:cubicBezTo>
                  <a:cubicBezTo>
                    <a:pt x="54" y="393"/>
                    <a:pt x="53" y="396"/>
                    <a:pt x="53" y="396"/>
                  </a:cubicBezTo>
                  <a:lnTo>
                    <a:pt x="55" y="432"/>
                  </a:lnTo>
                  <a:lnTo>
                    <a:pt x="39" y="468"/>
                  </a:lnTo>
                  <a:lnTo>
                    <a:pt x="19" y="490"/>
                  </a:lnTo>
                  <a:lnTo>
                    <a:pt x="3" y="514"/>
                  </a:lnTo>
                  <a:lnTo>
                    <a:pt x="0" y="538"/>
                  </a:lnTo>
                  <a:lnTo>
                    <a:pt x="26" y="621"/>
                  </a:lnTo>
                  <a:lnTo>
                    <a:pt x="47" y="674"/>
                  </a:lnTo>
                  <a:lnTo>
                    <a:pt x="55" y="730"/>
                  </a:lnTo>
                  <a:lnTo>
                    <a:pt x="58" y="778"/>
                  </a:lnTo>
                  <a:lnTo>
                    <a:pt x="61" y="820"/>
                  </a:lnTo>
                  <a:lnTo>
                    <a:pt x="69" y="850"/>
                  </a:lnTo>
                  <a:lnTo>
                    <a:pt x="98" y="919"/>
                  </a:lnTo>
                  <a:lnTo>
                    <a:pt x="183" y="970"/>
                  </a:lnTo>
                  <a:cubicBezTo>
                    <a:pt x="389" y="968"/>
                    <a:pt x="945" y="1104"/>
                    <a:pt x="800" y="959"/>
                  </a:cubicBezTo>
                  <a:lnTo>
                    <a:pt x="779" y="892"/>
                  </a:lnTo>
                  <a:lnTo>
                    <a:pt x="775" y="842"/>
                  </a:lnTo>
                  <a:lnTo>
                    <a:pt x="776" y="794"/>
                  </a:lnTo>
                  <a:lnTo>
                    <a:pt x="792" y="749"/>
                  </a:lnTo>
                  <a:lnTo>
                    <a:pt x="826" y="684"/>
                  </a:lnTo>
                  <a:lnTo>
                    <a:pt x="853" y="605"/>
                  </a:lnTo>
                  <a:lnTo>
                    <a:pt x="875" y="522"/>
                  </a:lnTo>
                  <a:lnTo>
                    <a:pt x="890" y="471"/>
                  </a:lnTo>
                  <a:lnTo>
                    <a:pt x="893" y="429"/>
                  </a:lnTo>
                  <a:lnTo>
                    <a:pt x="877" y="373"/>
                  </a:lnTo>
                  <a:lnTo>
                    <a:pt x="861" y="327"/>
                  </a:lnTo>
                  <a:lnTo>
                    <a:pt x="842" y="282"/>
                  </a:lnTo>
                  <a:lnTo>
                    <a:pt x="807" y="228"/>
                  </a:lnTo>
                  <a:lnTo>
                    <a:pt x="778" y="183"/>
                  </a:lnTo>
                  <a:lnTo>
                    <a:pt x="746" y="146"/>
                  </a:lnTo>
                  <a:cubicBezTo>
                    <a:pt x="722" y="121"/>
                    <a:pt x="728" y="132"/>
                    <a:pt x="722" y="120"/>
                  </a:cubicBezTo>
                  <a:lnTo>
                    <a:pt x="722" y="104"/>
                  </a:lnTo>
                  <a:lnTo>
                    <a:pt x="723" y="88"/>
                  </a:lnTo>
                  <a:lnTo>
                    <a:pt x="731" y="76"/>
                  </a:lnTo>
                  <a:lnTo>
                    <a:pt x="735" y="61"/>
                  </a:lnTo>
                  <a:cubicBezTo>
                    <a:pt x="745" y="49"/>
                    <a:pt x="803" y="7"/>
                    <a:pt x="767" y="7"/>
                  </a:cubicBezTo>
                  <a:lnTo>
                    <a:pt x="474" y="0"/>
                  </a:lnTo>
                  <a:close/>
                </a:path>
              </a:pathLst>
            </a:custGeom>
            <a:solidFill>
              <a:srgbClr val="0066FF">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81" name="Freeform 5"/>
            <p:cNvSpPr>
              <a:spLocks/>
            </p:cNvSpPr>
            <p:nvPr/>
          </p:nvSpPr>
          <p:spPr bwMode="auto">
            <a:xfrm>
              <a:off x="2917" y="2331"/>
              <a:ext cx="473" cy="562"/>
            </a:xfrm>
            <a:custGeom>
              <a:avLst/>
              <a:gdLst>
                <a:gd name="T0" fmla="*/ 75 w 473"/>
                <a:gd name="T1" fmla="*/ 208 h 562"/>
                <a:gd name="T2" fmla="*/ 65 w 473"/>
                <a:gd name="T3" fmla="*/ 234 h 562"/>
                <a:gd name="T4" fmla="*/ 57 w 473"/>
                <a:gd name="T5" fmla="*/ 247 h 562"/>
                <a:gd name="T6" fmla="*/ 54 w 473"/>
                <a:gd name="T7" fmla="*/ 258 h 562"/>
                <a:gd name="T8" fmla="*/ 22 w 473"/>
                <a:gd name="T9" fmla="*/ 309 h 562"/>
                <a:gd name="T10" fmla="*/ 8 w 473"/>
                <a:gd name="T11" fmla="*/ 346 h 562"/>
                <a:gd name="T12" fmla="*/ 0 w 473"/>
                <a:gd name="T13" fmla="*/ 387 h 562"/>
                <a:gd name="T14" fmla="*/ 3 w 473"/>
                <a:gd name="T15" fmla="*/ 437 h 562"/>
                <a:gd name="T16" fmla="*/ 22 w 473"/>
                <a:gd name="T17" fmla="*/ 490 h 562"/>
                <a:gd name="T18" fmla="*/ 67 w 473"/>
                <a:gd name="T19" fmla="*/ 523 h 562"/>
                <a:gd name="T20" fmla="*/ 115 w 473"/>
                <a:gd name="T21" fmla="*/ 552 h 562"/>
                <a:gd name="T22" fmla="*/ 166 w 473"/>
                <a:gd name="T23" fmla="*/ 562 h 562"/>
                <a:gd name="T24" fmla="*/ 219 w 473"/>
                <a:gd name="T25" fmla="*/ 555 h 562"/>
                <a:gd name="T26" fmla="*/ 267 w 473"/>
                <a:gd name="T27" fmla="*/ 536 h 562"/>
                <a:gd name="T28" fmla="*/ 309 w 473"/>
                <a:gd name="T29" fmla="*/ 501 h 562"/>
                <a:gd name="T30" fmla="*/ 352 w 473"/>
                <a:gd name="T31" fmla="*/ 467 h 562"/>
                <a:gd name="T32" fmla="*/ 385 w 473"/>
                <a:gd name="T33" fmla="*/ 439 h 562"/>
                <a:gd name="T34" fmla="*/ 409 w 473"/>
                <a:gd name="T35" fmla="*/ 403 h 562"/>
                <a:gd name="T36" fmla="*/ 430 w 473"/>
                <a:gd name="T37" fmla="*/ 365 h 562"/>
                <a:gd name="T38" fmla="*/ 446 w 473"/>
                <a:gd name="T39" fmla="*/ 319 h 562"/>
                <a:gd name="T40" fmla="*/ 469 w 473"/>
                <a:gd name="T41" fmla="*/ 258 h 562"/>
                <a:gd name="T42" fmla="*/ 473 w 473"/>
                <a:gd name="T43" fmla="*/ 215 h 562"/>
                <a:gd name="T44" fmla="*/ 472 w 473"/>
                <a:gd name="T45" fmla="*/ 154 h 562"/>
                <a:gd name="T46" fmla="*/ 451 w 473"/>
                <a:gd name="T47" fmla="*/ 96 h 562"/>
                <a:gd name="T48" fmla="*/ 419 w 473"/>
                <a:gd name="T49" fmla="*/ 43 h 562"/>
                <a:gd name="T50" fmla="*/ 385 w 473"/>
                <a:gd name="T51" fmla="*/ 13 h 562"/>
                <a:gd name="T52" fmla="*/ 333 w 473"/>
                <a:gd name="T53" fmla="*/ 2 h 562"/>
                <a:gd name="T54" fmla="*/ 280 w 473"/>
                <a:gd name="T55" fmla="*/ 0 h 562"/>
                <a:gd name="T56" fmla="*/ 217 w 473"/>
                <a:gd name="T57" fmla="*/ 15 h 562"/>
                <a:gd name="T58" fmla="*/ 168 w 473"/>
                <a:gd name="T59" fmla="*/ 45 h 562"/>
                <a:gd name="T60" fmla="*/ 136 w 473"/>
                <a:gd name="T61" fmla="*/ 83 h 562"/>
                <a:gd name="T62" fmla="*/ 112 w 473"/>
                <a:gd name="T63" fmla="*/ 120 h 562"/>
                <a:gd name="T64" fmla="*/ 80 w 473"/>
                <a:gd name="T65" fmla="*/ 183 h 562"/>
                <a:gd name="T66" fmla="*/ 75 w 473"/>
                <a:gd name="T67" fmla="*/ 208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3"/>
                <a:gd name="T103" fmla="*/ 0 h 562"/>
                <a:gd name="T104" fmla="*/ 473 w 473"/>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3" h="562">
                  <a:moveTo>
                    <a:pt x="75" y="208"/>
                  </a:moveTo>
                  <a:cubicBezTo>
                    <a:pt x="71" y="218"/>
                    <a:pt x="73" y="226"/>
                    <a:pt x="65" y="234"/>
                  </a:cubicBezTo>
                  <a:cubicBezTo>
                    <a:pt x="64" y="241"/>
                    <a:pt x="63" y="243"/>
                    <a:pt x="57" y="247"/>
                  </a:cubicBezTo>
                  <a:cubicBezTo>
                    <a:pt x="56" y="257"/>
                    <a:pt x="58" y="254"/>
                    <a:pt x="54" y="258"/>
                  </a:cubicBezTo>
                  <a:lnTo>
                    <a:pt x="22" y="309"/>
                  </a:lnTo>
                  <a:lnTo>
                    <a:pt x="8" y="346"/>
                  </a:lnTo>
                  <a:lnTo>
                    <a:pt x="0" y="387"/>
                  </a:lnTo>
                  <a:lnTo>
                    <a:pt x="3" y="437"/>
                  </a:lnTo>
                  <a:lnTo>
                    <a:pt x="22" y="490"/>
                  </a:lnTo>
                  <a:lnTo>
                    <a:pt x="67" y="523"/>
                  </a:lnTo>
                  <a:lnTo>
                    <a:pt x="115" y="552"/>
                  </a:lnTo>
                  <a:lnTo>
                    <a:pt x="166" y="562"/>
                  </a:lnTo>
                  <a:lnTo>
                    <a:pt x="219" y="555"/>
                  </a:lnTo>
                  <a:lnTo>
                    <a:pt x="267" y="536"/>
                  </a:lnTo>
                  <a:lnTo>
                    <a:pt x="309" y="501"/>
                  </a:lnTo>
                  <a:lnTo>
                    <a:pt x="352" y="467"/>
                  </a:lnTo>
                  <a:lnTo>
                    <a:pt x="385" y="439"/>
                  </a:lnTo>
                  <a:lnTo>
                    <a:pt x="409" y="403"/>
                  </a:lnTo>
                  <a:lnTo>
                    <a:pt x="430" y="365"/>
                  </a:lnTo>
                  <a:lnTo>
                    <a:pt x="446" y="319"/>
                  </a:lnTo>
                  <a:lnTo>
                    <a:pt x="469" y="258"/>
                  </a:lnTo>
                  <a:lnTo>
                    <a:pt x="473" y="215"/>
                  </a:lnTo>
                  <a:lnTo>
                    <a:pt x="472" y="154"/>
                  </a:lnTo>
                  <a:lnTo>
                    <a:pt x="451" y="96"/>
                  </a:lnTo>
                  <a:lnTo>
                    <a:pt x="419" y="43"/>
                  </a:lnTo>
                  <a:lnTo>
                    <a:pt x="385" y="13"/>
                  </a:lnTo>
                  <a:lnTo>
                    <a:pt x="333" y="2"/>
                  </a:lnTo>
                  <a:lnTo>
                    <a:pt x="280" y="0"/>
                  </a:lnTo>
                  <a:lnTo>
                    <a:pt x="217" y="15"/>
                  </a:lnTo>
                  <a:lnTo>
                    <a:pt x="168" y="45"/>
                  </a:lnTo>
                  <a:lnTo>
                    <a:pt x="136" y="83"/>
                  </a:lnTo>
                  <a:lnTo>
                    <a:pt x="112" y="120"/>
                  </a:lnTo>
                  <a:lnTo>
                    <a:pt x="80" y="183"/>
                  </a:lnTo>
                  <a:lnTo>
                    <a:pt x="75" y="208"/>
                  </a:lnTo>
                  <a:close/>
                </a:path>
              </a:pathLst>
            </a:custGeom>
            <a:solidFill>
              <a:srgbClr val="FFFF00">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82" name="Freeform 6"/>
            <p:cNvSpPr>
              <a:spLocks/>
            </p:cNvSpPr>
            <p:nvPr/>
          </p:nvSpPr>
          <p:spPr bwMode="auto">
            <a:xfrm>
              <a:off x="3930" y="2757"/>
              <a:ext cx="180" cy="216"/>
            </a:xfrm>
            <a:custGeom>
              <a:avLst/>
              <a:gdLst>
                <a:gd name="T0" fmla="*/ 9 w 180"/>
                <a:gd name="T1" fmla="*/ 139 h 216"/>
                <a:gd name="T2" fmla="*/ 9 w 180"/>
                <a:gd name="T3" fmla="*/ 89 h 216"/>
                <a:gd name="T4" fmla="*/ 20 w 180"/>
                <a:gd name="T5" fmla="*/ 72 h 216"/>
                <a:gd name="T6" fmla="*/ 30 w 180"/>
                <a:gd name="T7" fmla="*/ 59 h 216"/>
                <a:gd name="T8" fmla="*/ 48 w 180"/>
                <a:gd name="T9" fmla="*/ 37 h 216"/>
                <a:gd name="T10" fmla="*/ 65 w 180"/>
                <a:gd name="T11" fmla="*/ 24 h 216"/>
                <a:gd name="T12" fmla="*/ 112 w 180"/>
                <a:gd name="T13" fmla="*/ 0 h 216"/>
                <a:gd name="T14" fmla="*/ 145 w 180"/>
                <a:gd name="T15" fmla="*/ 3 h 216"/>
                <a:gd name="T16" fmla="*/ 147 w 180"/>
                <a:gd name="T17" fmla="*/ 11 h 216"/>
                <a:gd name="T18" fmla="*/ 163 w 180"/>
                <a:gd name="T19" fmla="*/ 14 h 216"/>
                <a:gd name="T20" fmla="*/ 176 w 180"/>
                <a:gd name="T21" fmla="*/ 32 h 216"/>
                <a:gd name="T22" fmla="*/ 180 w 180"/>
                <a:gd name="T23" fmla="*/ 69 h 216"/>
                <a:gd name="T24" fmla="*/ 169 w 180"/>
                <a:gd name="T25" fmla="*/ 97 h 216"/>
                <a:gd name="T26" fmla="*/ 164 w 180"/>
                <a:gd name="T27" fmla="*/ 123 h 216"/>
                <a:gd name="T28" fmla="*/ 152 w 180"/>
                <a:gd name="T29" fmla="*/ 131 h 216"/>
                <a:gd name="T30" fmla="*/ 148 w 180"/>
                <a:gd name="T31" fmla="*/ 134 h 216"/>
                <a:gd name="T32" fmla="*/ 140 w 180"/>
                <a:gd name="T33" fmla="*/ 145 h 216"/>
                <a:gd name="T34" fmla="*/ 124 w 180"/>
                <a:gd name="T35" fmla="*/ 158 h 216"/>
                <a:gd name="T36" fmla="*/ 102 w 180"/>
                <a:gd name="T37" fmla="*/ 185 h 216"/>
                <a:gd name="T38" fmla="*/ 78 w 180"/>
                <a:gd name="T39" fmla="*/ 200 h 216"/>
                <a:gd name="T40" fmla="*/ 72 w 180"/>
                <a:gd name="T41" fmla="*/ 216 h 216"/>
                <a:gd name="T42" fmla="*/ 52 w 180"/>
                <a:gd name="T43" fmla="*/ 208 h 216"/>
                <a:gd name="T44" fmla="*/ 24 w 180"/>
                <a:gd name="T45" fmla="*/ 182 h 216"/>
                <a:gd name="T46" fmla="*/ 17 w 180"/>
                <a:gd name="T47" fmla="*/ 158 h 216"/>
                <a:gd name="T48" fmla="*/ 12 w 180"/>
                <a:gd name="T49" fmla="*/ 145 h 216"/>
                <a:gd name="T50" fmla="*/ 6 w 180"/>
                <a:gd name="T51" fmla="*/ 129 h 2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216"/>
                <a:gd name="T80" fmla="*/ 180 w 180"/>
                <a:gd name="T81" fmla="*/ 216 h 2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216">
                  <a:moveTo>
                    <a:pt x="9" y="139"/>
                  </a:moveTo>
                  <a:cubicBezTo>
                    <a:pt x="0" y="124"/>
                    <a:pt x="0" y="105"/>
                    <a:pt x="9" y="89"/>
                  </a:cubicBezTo>
                  <a:cubicBezTo>
                    <a:pt x="11" y="80"/>
                    <a:pt x="13" y="78"/>
                    <a:pt x="20" y="72"/>
                  </a:cubicBezTo>
                  <a:cubicBezTo>
                    <a:pt x="23" y="66"/>
                    <a:pt x="24" y="63"/>
                    <a:pt x="30" y="59"/>
                  </a:cubicBezTo>
                  <a:cubicBezTo>
                    <a:pt x="32" y="47"/>
                    <a:pt x="36" y="39"/>
                    <a:pt x="48" y="37"/>
                  </a:cubicBezTo>
                  <a:cubicBezTo>
                    <a:pt x="50" y="26"/>
                    <a:pt x="55" y="25"/>
                    <a:pt x="65" y="24"/>
                  </a:cubicBezTo>
                  <a:cubicBezTo>
                    <a:pt x="80" y="0"/>
                    <a:pt x="80" y="2"/>
                    <a:pt x="112" y="0"/>
                  </a:cubicBezTo>
                  <a:cubicBezTo>
                    <a:pt x="113" y="0"/>
                    <a:pt x="142" y="1"/>
                    <a:pt x="145" y="3"/>
                  </a:cubicBezTo>
                  <a:cubicBezTo>
                    <a:pt x="147" y="4"/>
                    <a:pt x="145" y="9"/>
                    <a:pt x="147" y="11"/>
                  </a:cubicBezTo>
                  <a:cubicBezTo>
                    <a:pt x="150" y="15"/>
                    <a:pt x="158" y="14"/>
                    <a:pt x="163" y="14"/>
                  </a:cubicBezTo>
                  <a:cubicBezTo>
                    <a:pt x="164" y="21"/>
                    <a:pt x="171" y="27"/>
                    <a:pt x="176" y="32"/>
                  </a:cubicBezTo>
                  <a:cubicBezTo>
                    <a:pt x="172" y="41"/>
                    <a:pt x="174" y="61"/>
                    <a:pt x="180" y="69"/>
                  </a:cubicBezTo>
                  <a:cubicBezTo>
                    <a:pt x="179" y="78"/>
                    <a:pt x="178" y="92"/>
                    <a:pt x="169" y="97"/>
                  </a:cubicBezTo>
                  <a:cubicBezTo>
                    <a:pt x="168" y="104"/>
                    <a:pt x="166" y="117"/>
                    <a:pt x="164" y="123"/>
                  </a:cubicBezTo>
                  <a:cubicBezTo>
                    <a:pt x="162" y="128"/>
                    <a:pt x="156" y="128"/>
                    <a:pt x="152" y="131"/>
                  </a:cubicBezTo>
                  <a:cubicBezTo>
                    <a:pt x="151" y="132"/>
                    <a:pt x="148" y="134"/>
                    <a:pt x="148" y="134"/>
                  </a:cubicBezTo>
                  <a:cubicBezTo>
                    <a:pt x="147" y="141"/>
                    <a:pt x="147" y="144"/>
                    <a:pt x="140" y="145"/>
                  </a:cubicBezTo>
                  <a:cubicBezTo>
                    <a:pt x="133" y="149"/>
                    <a:pt x="132" y="156"/>
                    <a:pt x="124" y="158"/>
                  </a:cubicBezTo>
                  <a:cubicBezTo>
                    <a:pt x="115" y="162"/>
                    <a:pt x="108" y="177"/>
                    <a:pt x="102" y="185"/>
                  </a:cubicBezTo>
                  <a:cubicBezTo>
                    <a:pt x="96" y="193"/>
                    <a:pt x="87" y="196"/>
                    <a:pt x="78" y="200"/>
                  </a:cubicBezTo>
                  <a:cubicBezTo>
                    <a:pt x="75" y="206"/>
                    <a:pt x="73" y="209"/>
                    <a:pt x="72" y="216"/>
                  </a:cubicBezTo>
                  <a:cubicBezTo>
                    <a:pt x="65" y="213"/>
                    <a:pt x="59" y="209"/>
                    <a:pt x="52" y="208"/>
                  </a:cubicBezTo>
                  <a:cubicBezTo>
                    <a:pt x="43" y="203"/>
                    <a:pt x="33" y="189"/>
                    <a:pt x="24" y="182"/>
                  </a:cubicBezTo>
                  <a:cubicBezTo>
                    <a:pt x="21" y="174"/>
                    <a:pt x="19" y="166"/>
                    <a:pt x="17" y="158"/>
                  </a:cubicBezTo>
                  <a:cubicBezTo>
                    <a:pt x="16" y="153"/>
                    <a:pt x="12" y="145"/>
                    <a:pt x="12" y="145"/>
                  </a:cubicBezTo>
                  <a:cubicBezTo>
                    <a:pt x="11" y="141"/>
                    <a:pt x="10" y="129"/>
                    <a:pt x="6" y="129"/>
                  </a:cubicBezTo>
                </a:path>
              </a:pathLst>
            </a:custGeom>
            <a:solidFill>
              <a:srgbClr val="FF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83" name="Freeform 7"/>
            <p:cNvSpPr>
              <a:spLocks/>
            </p:cNvSpPr>
            <p:nvPr/>
          </p:nvSpPr>
          <p:spPr bwMode="auto">
            <a:xfrm>
              <a:off x="1098" y="1160"/>
              <a:ext cx="516" cy="659"/>
            </a:xfrm>
            <a:custGeom>
              <a:avLst/>
              <a:gdLst>
                <a:gd name="T0" fmla="*/ 491 w 516"/>
                <a:gd name="T1" fmla="*/ 622 h 659"/>
                <a:gd name="T2" fmla="*/ 505 w 516"/>
                <a:gd name="T3" fmla="*/ 592 h 659"/>
                <a:gd name="T4" fmla="*/ 516 w 516"/>
                <a:gd name="T5" fmla="*/ 522 h 659"/>
                <a:gd name="T6" fmla="*/ 515 w 516"/>
                <a:gd name="T7" fmla="*/ 467 h 659"/>
                <a:gd name="T8" fmla="*/ 486 w 516"/>
                <a:gd name="T9" fmla="*/ 390 h 659"/>
                <a:gd name="T10" fmla="*/ 470 w 516"/>
                <a:gd name="T11" fmla="*/ 323 h 659"/>
                <a:gd name="T12" fmla="*/ 456 w 516"/>
                <a:gd name="T13" fmla="*/ 272 h 659"/>
                <a:gd name="T14" fmla="*/ 412 w 516"/>
                <a:gd name="T15" fmla="*/ 242 h 659"/>
                <a:gd name="T16" fmla="*/ 361 w 516"/>
                <a:gd name="T17" fmla="*/ 197 h 659"/>
                <a:gd name="T18" fmla="*/ 336 w 516"/>
                <a:gd name="T19" fmla="*/ 123 h 659"/>
                <a:gd name="T20" fmla="*/ 320 w 516"/>
                <a:gd name="T21" fmla="*/ 56 h 659"/>
                <a:gd name="T22" fmla="*/ 262 w 516"/>
                <a:gd name="T23" fmla="*/ 5 h 659"/>
                <a:gd name="T24" fmla="*/ 209 w 516"/>
                <a:gd name="T25" fmla="*/ 8 h 659"/>
                <a:gd name="T26" fmla="*/ 153 w 516"/>
                <a:gd name="T27" fmla="*/ 43 h 659"/>
                <a:gd name="T28" fmla="*/ 129 w 516"/>
                <a:gd name="T29" fmla="*/ 83 h 659"/>
                <a:gd name="T30" fmla="*/ 139 w 516"/>
                <a:gd name="T31" fmla="*/ 136 h 659"/>
                <a:gd name="T32" fmla="*/ 201 w 516"/>
                <a:gd name="T33" fmla="*/ 210 h 659"/>
                <a:gd name="T34" fmla="*/ 268 w 516"/>
                <a:gd name="T35" fmla="*/ 274 h 659"/>
                <a:gd name="T36" fmla="*/ 281 w 516"/>
                <a:gd name="T37" fmla="*/ 330 h 659"/>
                <a:gd name="T38" fmla="*/ 243 w 516"/>
                <a:gd name="T39" fmla="*/ 362 h 659"/>
                <a:gd name="T40" fmla="*/ 166 w 516"/>
                <a:gd name="T41" fmla="*/ 363 h 659"/>
                <a:gd name="T42" fmla="*/ 94 w 516"/>
                <a:gd name="T43" fmla="*/ 365 h 659"/>
                <a:gd name="T44" fmla="*/ 27 w 516"/>
                <a:gd name="T45" fmla="*/ 381 h 659"/>
                <a:gd name="T46" fmla="*/ 12 w 516"/>
                <a:gd name="T47" fmla="*/ 472 h 659"/>
                <a:gd name="T48" fmla="*/ 25 w 516"/>
                <a:gd name="T49" fmla="*/ 522 h 659"/>
                <a:gd name="T50" fmla="*/ 78 w 516"/>
                <a:gd name="T51" fmla="*/ 552 h 659"/>
                <a:gd name="T52" fmla="*/ 164 w 516"/>
                <a:gd name="T53" fmla="*/ 573 h 659"/>
                <a:gd name="T54" fmla="*/ 230 w 516"/>
                <a:gd name="T55" fmla="*/ 582 h 659"/>
                <a:gd name="T56" fmla="*/ 241 w 516"/>
                <a:gd name="T57" fmla="*/ 646 h 659"/>
                <a:gd name="T58" fmla="*/ 233 w 516"/>
                <a:gd name="T59" fmla="*/ 658 h 659"/>
                <a:gd name="T60" fmla="*/ 297 w 516"/>
                <a:gd name="T61" fmla="*/ 654 h 659"/>
                <a:gd name="T62" fmla="*/ 316 w 516"/>
                <a:gd name="T63" fmla="*/ 640 h 659"/>
                <a:gd name="T64" fmla="*/ 336 w 516"/>
                <a:gd name="T65" fmla="*/ 600 h 659"/>
                <a:gd name="T66" fmla="*/ 363 w 516"/>
                <a:gd name="T67" fmla="*/ 578 h 659"/>
                <a:gd name="T68" fmla="*/ 342 w 516"/>
                <a:gd name="T69" fmla="*/ 525 h 659"/>
                <a:gd name="T70" fmla="*/ 308 w 516"/>
                <a:gd name="T71" fmla="*/ 507 h 659"/>
                <a:gd name="T72" fmla="*/ 262 w 516"/>
                <a:gd name="T73" fmla="*/ 499 h 659"/>
                <a:gd name="T74" fmla="*/ 220 w 516"/>
                <a:gd name="T75" fmla="*/ 531 h 659"/>
                <a:gd name="T76" fmla="*/ 156 w 516"/>
                <a:gd name="T77" fmla="*/ 536 h 659"/>
                <a:gd name="T78" fmla="*/ 97 w 516"/>
                <a:gd name="T79" fmla="*/ 506 h 659"/>
                <a:gd name="T80" fmla="*/ 65 w 516"/>
                <a:gd name="T81" fmla="*/ 478 h 659"/>
                <a:gd name="T82" fmla="*/ 84 w 516"/>
                <a:gd name="T83" fmla="*/ 442 h 659"/>
                <a:gd name="T84" fmla="*/ 184 w 516"/>
                <a:gd name="T85" fmla="*/ 426 h 659"/>
                <a:gd name="T86" fmla="*/ 240 w 516"/>
                <a:gd name="T87" fmla="*/ 434 h 659"/>
                <a:gd name="T88" fmla="*/ 276 w 516"/>
                <a:gd name="T89" fmla="*/ 416 h 659"/>
                <a:gd name="T90" fmla="*/ 305 w 516"/>
                <a:gd name="T91" fmla="*/ 394 h 659"/>
                <a:gd name="T92" fmla="*/ 334 w 516"/>
                <a:gd name="T93" fmla="*/ 355 h 659"/>
                <a:gd name="T94" fmla="*/ 352 w 516"/>
                <a:gd name="T95" fmla="*/ 318 h 659"/>
                <a:gd name="T96" fmla="*/ 366 w 516"/>
                <a:gd name="T97" fmla="*/ 290 h 659"/>
                <a:gd name="T98" fmla="*/ 412 w 516"/>
                <a:gd name="T99" fmla="*/ 282 h 659"/>
                <a:gd name="T100" fmla="*/ 424 w 516"/>
                <a:gd name="T101" fmla="*/ 312 h 659"/>
                <a:gd name="T102" fmla="*/ 417 w 516"/>
                <a:gd name="T103" fmla="*/ 360 h 659"/>
                <a:gd name="T104" fmla="*/ 443 w 516"/>
                <a:gd name="T105" fmla="*/ 414 h 659"/>
                <a:gd name="T106" fmla="*/ 475 w 516"/>
                <a:gd name="T107" fmla="*/ 491 h 659"/>
                <a:gd name="T108" fmla="*/ 468 w 516"/>
                <a:gd name="T109" fmla="*/ 538 h 659"/>
                <a:gd name="T110" fmla="*/ 457 w 516"/>
                <a:gd name="T111" fmla="*/ 576 h 659"/>
                <a:gd name="T112" fmla="*/ 438 w 516"/>
                <a:gd name="T113" fmla="*/ 627 h 659"/>
                <a:gd name="T114" fmla="*/ 476 w 516"/>
                <a:gd name="T115" fmla="*/ 651 h 6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6"/>
                <a:gd name="T175" fmla="*/ 0 h 659"/>
                <a:gd name="T176" fmla="*/ 516 w 516"/>
                <a:gd name="T177" fmla="*/ 659 h 6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6" h="659">
                  <a:moveTo>
                    <a:pt x="476" y="651"/>
                  </a:moveTo>
                  <a:cubicBezTo>
                    <a:pt x="486" y="643"/>
                    <a:pt x="478" y="627"/>
                    <a:pt x="491" y="622"/>
                  </a:cubicBezTo>
                  <a:cubicBezTo>
                    <a:pt x="493" y="611"/>
                    <a:pt x="494" y="603"/>
                    <a:pt x="504" y="598"/>
                  </a:cubicBezTo>
                  <a:cubicBezTo>
                    <a:pt x="504" y="596"/>
                    <a:pt x="505" y="592"/>
                    <a:pt x="505" y="592"/>
                  </a:cubicBezTo>
                  <a:lnTo>
                    <a:pt x="512" y="558"/>
                  </a:lnTo>
                  <a:lnTo>
                    <a:pt x="516" y="522"/>
                  </a:lnTo>
                  <a:lnTo>
                    <a:pt x="516" y="496"/>
                  </a:lnTo>
                  <a:lnTo>
                    <a:pt x="515" y="467"/>
                  </a:lnTo>
                  <a:lnTo>
                    <a:pt x="504" y="429"/>
                  </a:lnTo>
                  <a:lnTo>
                    <a:pt x="486" y="390"/>
                  </a:lnTo>
                  <a:lnTo>
                    <a:pt x="475" y="362"/>
                  </a:lnTo>
                  <a:lnTo>
                    <a:pt x="470" y="323"/>
                  </a:lnTo>
                  <a:lnTo>
                    <a:pt x="460" y="290"/>
                  </a:lnTo>
                  <a:lnTo>
                    <a:pt x="456" y="272"/>
                  </a:lnTo>
                  <a:lnTo>
                    <a:pt x="438" y="256"/>
                  </a:lnTo>
                  <a:lnTo>
                    <a:pt x="412" y="242"/>
                  </a:lnTo>
                  <a:lnTo>
                    <a:pt x="384" y="219"/>
                  </a:lnTo>
                  <a:lnTo>
                    <a:pt x="361" y="197"/>
                  </a:lnTo>
                  <a:lnTo>
                    <a:pt x="345" y="152"/>
                  </a:lnTo>
                  <a:lnTo>
                    <a:pt x="336" y="123"/>
                  </a:lnTo>
                  <a:lnTo>
                    <a:pt x="329" y="78"/>
                  </a:lnTo>
                  <a:lnTo>
                    <a:pt x="320" y="56"/>
                  </a:lnTo>
                  <a:lnTo>
                    <a:pt x="302" y="30"/>
                  </a:lnTo>
                  <a:lnTo>
                    <a:pt x="262" y="5"/>
                  </a:lnTo>
                  <a:lnTo>
                    <a:pt x="233" y="0"/>
                  </a:lnTo>
                  <a:lnTo>
                    <a:pt x="209" y="8"/>
                  </a:lnTo>
                  <a:lnTo>
                    <a:pt x="176" y="24"/>
                  </a:lnTo>
                  <a:lnTo>
                    <a:pt x="153" y="43"/>
                  </a:lnTo>
                  <a:lnTo>
                    <a:pt x="134" y="66"/>
                  </a:lnTo>
                  <a:lnTo>
                    <a:pt x="129" y="83"/>
                  </a:lnTo>
                  <a:lnTo>
                    <a:pt x="129" y="104"/>
                  </a:lnTo>
                  <a:lnTo>
                    <a:pt x="139" y="136"/>
                  </a:lnTo>
                  <a:lnTo>
                    <a:pt x="171" y="173"/>
                  </a:lnTo>
                  <a:lnTo>
                    <a:pt x="201" y="210"/>
                  </a:lnTo>
                  <a:lnTo>
                    <a:pt x="225" y="243"/>
                  </a:lnTo>
                  <a:lnTo>
                    <a:pt x="268" y="274"/>
                  </a:lnTo>
                  <a:lnTo>
                    <a:pt x="283" y="291"/>
                  </a:lnTo>
                  <a:lnTo>
                    <a:pt x="281" y="330"/>
                  </a:lnTo>
                  <a:lnTo>
                    <a:pt x="264" y="350"/>
                  </a:lnTo>
                  <a:lnTo>
                    <a:pt x="243" y="362"/>
                  </a:lnTo>
                  <a:lnTo>
                    <a:pt x="208" y="373"/>
                  </a:lnTo>
                  <a:lnTo>
                    <a:pt x="166" y="363"/>
                  </a:lnTo>
                  <a:lnTo>
                    <a:pt x="129" y="363"/>
                  </a:lnTo>
                  <a:lnTo>
                    <a:pt x="94" y="365"/>
                  </a:lnTo>
                  <a:lnTo>
                    <a:pt x="62" y="368"/>
                  </a:lnTo>
                  <a:lnTo>
                    <a:pt x="27" y="381"/>
                  </a:lnTo>
                  <a:cubicBezTo>
                    <a:pt x="17" y="385"/>
                    <a:pt x="2" y="386"/>
                    <a:pt x="0" y="397"/>
                  </a:cubicBezTo>
                  <a:cubicBezTo>
                    <a:pt x="0" y="405"/>
                    <a:pt x="0" y="466"/>
                    <a:pt x="12" y="472"/>
                  </a:cubicBezTo>
                  <a:cubicBezTo>
                    <a:pt x="14" y="490"/>
                    <a:pt x="14" y="483"/>
                    <a:pt x="14" y="493"/>
                  </a:cubicBezTo>
                  <a:lnTo>
                    <a:pt x="25" y="522"/>
                  </a:lnTo>
                  <a:lnTo>
                    <a:pt x="43" y="538"/>
                  </a:lnTo>
                  <a:lnTo>
                    <a:pt x="78" y="552"/>
                  </a:lnTo>
                  <a:lnTo>
                    <a:pt x="116" y="568"/>
                  </a:lnTo>
                  <a:lnTo>
                    <a:pt x="164" y="573"/>
                  </a:lnTo>
                  <a:lnTo>
                    <a:pt x="192" y="579"/>
                  </a:lnTo>
                  <a:lnTo>
                    <a:pt x="230" y="582"/>
                  </a:lnTo>
                  <a:cubicBezTo>
                    <a:pt x="265" y="585"/>
                    <a:pt x="259" y="577"/>
                    <a:pt x="252" y="594"/>
                  </a:cubicBezTo>
                  <a:cubicBezTo>
                    <a:pt x="250" y="610"/>
                    <a:pt x="247" y="631"/>
                    <a:pt x="241" y="646"/>
                  </a:cubicBezTo>
                  <a:cubicBezTo>
                    <a:pt x="240" y="649"/>
                    <a:pt x="236" y="651"/>
                    <a:pt x="235" y="654"/>
                  </a:cubicBezTo>
                  <a:cubicBezTo>
                    <a:pt x="234" y="655"/>
                    <a:pt x="232" y="658"/>
                    <a:pt x="233" y="658"/>
                  </a:cubicBezTo>
                  <a:cubicBezTo>
                    <a:pt x="235" y="659"/>
                    <a:pt x="244" y="655"/>
                    <a:pt x="246" y="654"/>
                  </a:cubicBezTo>
                  <a:cubicBezTo>
                    <a:pt x="253" y="654"/>
                    <a:pt x="286" y="658"/>
                    <a:pt x="297" y="654"/>
                  </a:cubicBezTo>
                  <a:cubicBezTo>
                    <a:pt x="301" y="653"/>
                    <a:pt x="299" y="645"/>
                    <a:pt x="302" y="643"/>
                  </a:cubicBezTo>
                  <a:cubicBezTo>
                    <a:pt x="306" y="640"/>
                    <a:pt x="311" y="641"/>
                    <a:pt x="316" y="640"/>
                  </a:cubicBezTo>
                  <a:cubicBezTo>
                    <a:pt x="324" y="634"/>
                    <a:pt x="313" y="625"/>
                    <a:pt x="326" y="619"/>
                  </a:cubicBezTo>
                  <a:cubicBezTo>
                    <a:pt x="329" y="611"/>
                    <a:pt x="328" y="605"/>
                    <a:pt x="336" y="600"/>
                  </a:cubicBezTo>
                  <a:cubicBezTo>
                    <a:pt x="339" y="595"/>
                    <a:pt x="349" y="587"/>
                    <a:pt x="355" y="584"/>
                  </a:cubicBezTo>
                  <a:cubicBezTo>
                    <a:pt x="357" y="581"/>
                    <a:pt x="363" y="581"/>
                    <a:pt x="363" y="578"/>
                  </a:cubicBezTo>
                  <a:cubicBezTo>
                    <a:pt x="364" y="571"/>
                    <a:pt x="367" y="542"/>
                    <a:pt x="356" y="533"/>
                  </a:cubicBezTo>
                  <a:cubicBezTo>
                    <a:pt x="352" y="526"/>
                    <a:pt x="349" y="526"/>
                    <a:pt x="342" y="525"/>
                  </a:cubicBezTo>
                  <a:cubicBezTo>
                    <a:pt x="335" y="521"/>
                    <a:pt x="329" y="519"/>
                    <a:pt x="321" y="517"/>
                  </a:cubicBezTo>
                  <a:cubicBezTo>
                    <a:pt x="318" y="514"/>
                    <a:pt x="312" y="508"/>
                    <a:pt x="308" y="507"/>
                  </a:cubicBezTo>
                  <a:cubicBezTo>
                    <a:pt x="302" y="505"/>
                    <a:pt x="291" y="504"/>
                    <a:pt x="291" y="504"/>
                  </a:cubicBezTo>
                  <a:cubicBezTo>
                    <a:pt x="282" y="500"/>
                    <a:pt x="272" y="501"/>
                    <a:pt x="262" y="499"/>
                  </a:cubicBezTo>
                  <a:cubicBezTo>
                    <a:pt x="238" y="501"/>
                    <a:pt x="245" y="499"/>
                    <a:pt x="232" y="506"/>
                  </a:cubicBezTo>
                  <a:cubicBezTo>
                    <a:pt x="229" y="515"/>
                    <a:pt x="228" y="526"/>
                    <a:pt x="220" y="531"/>
                  </a:cubicBezTo>
                  <a:cubicBezTo>
                    <a:pt x="214" y="540"/>
                    <a:pt x="216" y="540"/>
                    <a:pt x="206" y="544"/>
                  </a:cubicBezTo>
                  <a:cubicBezTo>
                    <a:pt x="189" y="542"/>
                    <a:pt x="173" y="539"/>
                    <a:pt x="156" y="536"/>
                  </a:cubicBezTo>
                  <a:cubicBezTo>
                    <a:pt x="147" y="532"/>
                    <a:pt x="136" y="527"/>
                    <a:pt x="126" y="525"/>
                  </a:cubicBezTo>
                  <a:cubicBezTo>
                    <a:pt x="115" y="521"/>
                    <a:pt x="107" y="512"/>
                    <a:pt x="97" y="506"/>
                  </a:cubicBezTo>
                  <a:cubicBezTo>
                    <a:pt x="93" y="500"/>
                    <a:pt x="91" y="494"/>
                    <a:pt x="84" y="493"/>
                  </a:cubicBezTo>
                  <a:cubicBezTo>
                    <a:pt x="75" y="489"/>
                    <a:pt x="71" y="486"/>
                    <a:pt x="65" y="478"/>
                  </a:cubicBezTo>
                  <a:cubicBezTo>
                    <a:pt x="63" y="467"/>
                    <a:pt x="63" y="458"/>
                    <a:pt x="72" y="451"/>
                  </a:cubicBezTo>
                  <a:cubicBezTo>
                    <a:pt x="76" y="448"/>
                    <a:pt x="84" y="442"/>
                    <a:pt x="84" y="442"/>
                  </a:cubicBezTo>
                  <a:cubicBezTo>
                    <a:pt x="85" y="430"/>
                    <a:pt x="83" y="423"/>
                    <a:pt x="94" y="421"/>
                  </a:cubicBezTo>
                  <a:cubicBezTo>
                    <a:pt x="135" y="422"/>
                    <a:pt x="151" y="421"/>
                    <a:pt x="184" y="426"/>
                  </a:cubicBezTo>
                  <a:cubicBezTo>
                    <a:pt x="190" y="438"/>
                    <a:pt x="203" y="437"/>
                    <a:pt x="216" y="438"/>
                  </a:cubicBezTo>
                  <a:cubicBezTo>
                    <a:pt x="223" y="442"/>
                    <a:pt x="232" y="436"/>
                    <a:pt x="240" y="434"/>
                  </a:cubicBezTo>
                  <a:cubicBezTo>
                    <a:pt x="245" y="431"/>
                    <a:pt x="247" y="419"/>
                    <a:pt x="252" y="418"/>
                  </a:cubicBezTo>
                  <a:cubicBezTo>
                    <a:pt x="260" y="416"/>
                    <a:pt x="268" y="417"/>
                    <a:pt x="276" y="416"/>
                  </a:cubicBezTo>
                  <a:cubicBezTo>
                    <a:pt x="281" y="414"/>
                    <a:pt x="284" y="411"/>
                    <a:pt x="289" y="410"/>
                  </a:cubicBezTo>
                  <a:cubicBezTo>
                    <a:pt x="296" y="400"/>
                    <a:pt x="292" y="396"/>
                    <a:pt x="305" y="394"/>
                  </a:cubicBezTo>
                  <a:cubicBezTo>
                    <a:pt x="315" y="390"/>
                    <a:pt x="310" y="380"/>
                    <a:pt x="320" y="376"/>
                  </a:cubicBezTo>
                  <a:cubicBezTo>
                    <a:pt x="325" y="368"/>
                    <a:pt x="325" y="361"/>
                    <a:pt x="334" y="355"/>
                  </a:cubicBezTo>
                  <a:cubicBezTo>
                    <a:pt x="337" y="347"/>
                    <a:pt x="338" y="335"/>
                    <a:pt x="344" y="331"/>
                  </a:cubicBezTo>
                  <a:cubicBezTo>
                    <a:pt x="345" y="325"/>
                    <a:pt x="349" y="324"/>
                    <a:pt x="352" y="318"/>
                  </a:cubicBezTo>
                  <a:cubicBezTo>
                    <a:pt x="353" y="311"/>
                    <a:pt x="354" y="303"/>
                    <a:pt x="360" y="298"/>
                  </a:cubicBezTo>
                  <a:cubicBezTo>
                    <a:pt x="363" y="285"/>
                    <a:pt x="358" y="301"/>
                    <a:pt x="366" y="290"/>
                  </a:cubicBezTo>
                  <a:cubicBezTo>
                    <a:pt x="375" y="277"/>
                    <a:pt x="364" y="281"/>
                    <a:pt x="390" y="278"/>
                  </a:cubicBezTo>
                  <a:cubicBezTo>
                    <a:pt x="397" y="279"/>
                    <a:pt x="407" y="276"/>
                    <a:pt x="412" y="282"/>
                  </a:cubicBezTo>
                  <a:cubicBezTo>
                    <a:pt x="414" y="284"/>
                    <a:pt x="416" y="290"/>
                    <a:pt x="416" y="290"/>
                  </a:cubicBezTo>
                  <a:cubicBezTo>
                    <a:pt x="417" y="302"/>
                    <a:pt x="414" y="308"/>
                    <a:pt x="424" y="312"/>
                  </a:cubicBezTo>
                  <a:cubicBezTo>
                    <a:pt x="423" y="327"/>
                    <a:pt x="424" y="342"/>
                    <a:pt x="422" y="357"/>
                  </a:cubicBezTo>
                  <a:cubicBezTo>
                    <a:pt x="422" y="359"/>
                    <a:pt x="417" y="358"/>
                    <a:pt x="417" y="360"/>
                  </a:cubicBezTo>
                  <a:cubicBezTo>
                    <a:pt x="414" y="377"/>
                    <a:pt x="421" y="378"/>
                    <a:pt x="433" y="379"/>
                  </a:cubicBezTo>
                  <a:cubicBezTo>
                    <a:pt x="434" y="387"/>
                    <a:pt x="432" y="412"/>
                    <a:pt x="443" y="414"/>
                  </a:cubicBezTo>
                  <a:cubicBezTo>
                    <a:pt x="452" y="427"/>
                    <a:pt x="456" y="444"/>
                    <a:pt x="462" y="458"/>
                  </a:cubicBezTo>
                  <a:cubicBezTo>
                    <a:pt x="465" y="473"/>
                    <a:pt x="457" y="489"/>
                    <a:pt x="475" y="491"/>
                  </a:cubicBezTo>
                  <a:cubicBezTo>
                    <a:pt x="478" y="502"/>
                    <a:pt x="474" y="515"/>
                    <a:pt x="472" y="528"/>
                  </a:cubicBezTo>
                  <a:cubicBezTo>
                    <a:pt x="471" y="532"/>
                    <a:pt x="468" y="538"/>
                    <a:pt x="468" y="538"/>
                  </a:cubicBezTo>
                  <a:cubicBezTo>
                    <a:pt x="467" y="546"/>
                    <a:pt x="468" y="552"/>
                    <a:pt x="465" y="560"/>
                  </a:cubicBezTo>
                  <a:cubicBezTo>
                    <a:pt x="464" y="570"/>
                    <a:pt x="461" y="567"/>
                    <a:pt x="457" y="576"/>
                  </a:cubicBezTo>
                  <a:cubicBezTo>
                    <a:pt x="456" y="601"/>
                    <a:pt x="459" y="593"/>
                    <a:pt x="449" y="606"/>
                  </a:cubicBezTo>
                  <a:cubicBezTo>
                    <a:pt x="448" y="613"/>
                    <a:pt x="441" y="619"/>
                    <a:pt x="438" y="627"/>
                  </a:cubicBezTo>
                  <a:cubicBezTo>
                    <a:pt x="434" y="653"/>
                    <a:pt x="423" y="651"/>
                    <a:pt x="460" y="648"/>
                  </a:cubicBezTo>
                  <a:cubicBezTo>
                    <a:pt x="468" y="642"/>
                    <a:pt x="463" y="644"/>
                    <a:pt x="476" y="651"/>
                  </a:cubicBezTo>
                  <a:close/>
                </a:path>
              </a:pathLst>
            </a:custGeom>
            <a:solidFill>
              <a:srgbClr val="FFFF00">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84" name="Freeform 8"/>
            <p:cNvSpPr>
              <a:spLocks/>
            </p:cNvSpPr>
            <p:nvPr/>
          </p:nvSpPr>
          <p:spPr bwMode="auto">
            <a:xfrm>
              <a:off x="879" y="1808"/>
              <a:ext cx="697" cy="1038"/>
            </a:xfrm>
            <a:custGeom>
              <a:avLst/>
              <a:gdLst>
                <a:gd name="T0" fmla="*/ 81 w 697"/>
                <a:gd name="T1" fmla="*/ 226 h 1038"/>
                <a:gd name="T2" fmla="*/ 67 w 697"/>
                <a:gd name="T3" fmla="*/ 259 h 1038"/>
                <a:gd name="T4" fmla="*/ 52 w 697"/>
                <a:gd name="T5" fmla="*/ 307 h 1038"/>
                <a:gd name="T6" fmla="*/ 28 w 697"/>
                <a:gd name="T7" fmla="*/ 363 h 1038"/>
                <a:gd name="T8" fmla="*/ 23 w 697"/>
                <a:gd name="T9" fmla="*/ 370 h 1038"/>
                <a:gd name="T10" fmla="*/ 7 w 697"/>
                <a:gd name="T11" fmla="*/ 406 h 1038"/>
                <a:gd name="T12" fmla="*/ 30 w 697"/>
                <a:gd name="T13" fmla="*/ 557 h 1038"/>
                <a:gd name="T14" fmla="*/ 44 w 697"/>
                <a:gd name="T15" fmla="*/ 582 h 1038"/>
                <a:gd name="T16" fmla="*/ 55 w 697"/>
                <a:gd name="T17" fmla="*/ 760 h 1038"/>
                <a:gd name="T18" fmla="*/ 55 w 697"/>
                <a:gd name="T19" fmla="*/ 766 h 1038"/>
                <a:gd name="T20" fmla="*/ 108 w 697"/>
                <a:gd name="T21" fmla="*/ 986 h 1038"/>
                <a:gd name="T22" fmla="*/ 191 w 697"/>
                <a:gd name="T23" fmla="*/ 994 h 1038"/>
                <a:gd name="T24" fmla="*/ 167 w 697"/>
                <a:gd name="T25" fmla="*/ 866 h 1038"/>
                <a:gd name="T26" fmla="*/ 153 w 697"/>
                <a:gd name="T27" fmla="*/ 826 h 1038"/>
                <a:gd name="T28" fmla="*/ 142 w 697"/>
                <a:gd name="T29" fmla="*/ 782 h 1038"/>
                <a:gd name="T30" fmla="*/ 148 w 697"/>
                <a:gd name="T31" fmla="*/ 736 h 1038"/>
                <a:gd name="T32" fmla="*/ 180 w 697"/>
                <a:gd name="T33" fmla="*/ 707 h 1038"/>
                <a:gd name="T34" fmla="*/ 195 w 697"/>
                <a:gd name="T35" fmla="*/ 632 h 1038"/>
                <a:gd name="T36" fmla="*/ 219 w 697"/>
                <a:gd name="T37" fmla="*/ 586 h 1038"/>
                <a:gd name="T38" fmla="*/ 255 w 697"/>
                <a:gd name="T39" fmla="*/ 613 h 1038"/>
                <a:gd name="T40" fmla="*/ 297 w 697"/>
                <a:gd name="T41" fmla="*/ 654 h 1038"/>
                <a:gd name="T42" fmla="*/ 359 w 697"/>
                <a:gd name="T43" fmla="*/ 622 h 1038"/>
                <a:gd name="T44" fmla="*/ 460 w 697"/>
                <a:gd name="T45" fmla="*/ 534 h 1038"/>
                <a:gd name="T46" fmla="*/ 534 w 697"/>
                <a:gd name="T47" fmla="*/ 430 h 1038"/>
                <a:gd name="T48" fmla="*/ 566 w 697"/>
                <a:gd name="T49" fmla="*/ 338 h 1038"/>
                <a:gd name="T50" fmla="*/ 611 w 697"/>
                <a:gd name="T51" fmla="*/ 266 h 1038"/>
                <a:gd name="T52" fmla="*/ 631 w 697"/>
                <a:gd name="T53" fmla="*/ 174 h 1038"/>
                <a:gd name="T54" fmla="*/ 684 w 697"/>
                <a:gd name="T55" fmla="*/ 38 h 1038"/>
                <a:gd name="T56" fmla="*/ 644 w 697"/>
                <a:gd name="T57" fmla="*/ 2 h 1038"/>
                <a:gd name="T58" fmla="*/ 598 w 697"/>
                <a:gd name="T59" fmla="*/ 141 h 1038"/>
                <a:gd name="T60" fmla="*/ 566 w 697"/>
                <a:gd name="T61" fmla="*/ 168 h 1038"/>
                <a:gd name="T62" fmla="*/ 535 w 697"/>
                <a:gd name="T63" fmla="*/ 189 h 1038"/>
                <a:gd name="T64" fmla="*/ 511 w 697"/>
                <a:gd name="T65" fmla="*/ 315 h 1038"/>
                <a:gd name="T66" fmla="*/ 523 w 697"/>
                <a:gd name="T67" fmla="*/ 358 h 1038"/>
                <a:gd name="T68" fmla="*/ 486 w 697"/>
                <a:gd name="T69" fmla="*/ 422 h 1038"/>
                <a:gd name="T70" fmla="*/ 436 w 697"/>
                <a:gd name="T71" fmla="*/ 386 h 1038"/>
                <a:gd name="T72" fmla="*/ 431 w 697"/>
                <a:gd name="T73" fmla="*/ 272 h 1038"/>
                <a:gd name="T74" fmla="*/ 417 w 697"/>
                <a:gd name="T75" fmla="*/ 186 h 1038"/>
                <a:gd name="T76" fmla="*/ 419 w 697"/>
                <a:gd name="T77" fmla="*/ 122 h 1038"/>
                <a:gd name="T78" fmla="*/ 467 w 697"/>
                <a:gd name="T79" fmla="*/ 88 h 1038"/>
                <a:gd name="T80" fmla="*/ 499 w 697"/>
                <a:gd name="T81" fmla="*/ 62 h 1038"/>
                <a:gd name="T82" fmla="*/ 515 w 697"/>
                <a:gd name="T83" fmla="*/ 18 h 1038"/>
                <a:gd name="T84" fmla="*/ 428 w 697"/>
                <a:gd name="T85" fmla="*/ 19 h 1038"/>
                <a:gd name="T86" fmla="*/ 407 w 697"/>
                <a:gd name="T87" fmla="*/ 48 h 1038"/>
                <a:gd name="T88" fmla="*/ 385 w 697"/>
                <a:gd name="T89" fmla="*/ 75 h 1038"/>
                <a:gd name="T90" fmla="*/ 359 w 697"/>
                <a:gd name="T91" fmla="*/ 104 h 1038"/>
                <a:gd name="T92" fmla="*/ 348 w 697"/>
                <a:gd name="T93" fmla="*/ 171 h 1038"/>
                <a:gd name="T94" fmla="*/ 371 w 697"/>
                <a:gd name="T95" fmla="*/ 258 h 1038"/>
                <a:gd name="T96" fmla="*/ 380 w 697"/>
                <a:gd name="T97" fmla="*/ 350 h 1038"/>
                <a:gd name="T98" fmla="*/ 351 w 697"/>
                <a:gd name="T99" fmla="*/ 405 h 1038"/>
                <a:gd name="T100" fmla="*/ 300 w 697"/>
                <a:gd name="T101" fmla="*/ 464 h 1038"/>
                <a:gd name="T102" fmla="*/ 276 w 697"/>
                <a:gd name="T103" fmla="*/ 501 h 1038"/>
                <a:gd name="T104" fmla="*/ 259 w 697"/>
                <a:gd name="T105" fmla="*/ 522 h 1038"/>
                <a:gd name="T106" fmla="*/ 228 w 697"/>
                <a:gd name="T107" fmla="*/ 514 h 1038"/>
                <a:gd name="T108" fmla="*/ 207 w 697"/>
                <a:gd name="T109" fmla="*/ 475 h 1038"/>
                <a:gd name="T110" fmla="*/ 179 w 697"/>
                <a:gd name="T111" fmla="*/ 422 h 1038"/>
                <a:gd name="T112" fmla="*/ 174 w 697"/>
                <a:gd name="T113" fmla="*/ 304 h 1038"/>
                <a:gd name="T114" fmla="*/ 233 w 697"/>
                <a:gd name="T115" fmla="*/ 242 h 1038"/>
                <a:gd name="T116" fmla="*/ 255 w 697"/>
                <a:gd name="T117" fmla="*/ 203 h 1038"/>
                <a:gd name="T118" fmla="*/ 81 w 697"/>
                <a:gd name="T119" fmla="*/ 163 h 10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7"/>
                <a:gd name="T181" fmla="*/ 0 h 1038"/>
                <a:gd name="T182" fmla="*/ 697 w 697"/>
                <a:gd name="T183" fmla="*/ 1038 h 10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7" h="1038">
                  <a:moveTo>
                    <a:pt x="81" y="163"/>
                  </a:moveTo>
                  <a:cubicBezTo>
                    <a:pt x="64" y="169"/>
                    <a:pt x="76" y="208"/>
                    <a:pt x="81" y="226"/>
                  </a:cubicBezTo>
                  <a:cubicBezTo>
                    <a:pt x="74" y="235"/>
                    <a:pt x="78" y="232"/>
                    <a:pt x="71" y="237"/>
                  </a:cubicBezTo>
                  <a:cubicBezTo>
                    <a:pt x="70" y="244"/>
                    <a:pt x="68" y="252"/>
                    <a:pt x="67" y="259"/>
                  </a:cubicBezTo>
                  <a:cubicBezTo>
                    <a:pt x="66" y="273"/>
                    <a:pt x="71" y="290"/>
                    <a:pt x="62" y="301"/>
                  </a:cubicBezTo>
                  <a:cubicBezTo>
                    <a:pt x="60" y="304"/>
                    <a:pt x="52" y="307"/>
                    <a:pt x="52" y="307"/>
                  </a:cubicBezTo>
                  <a:cubicBezTo>
                    <a:pt x="45" y="319"/>
                    <a:pt x="41" y="333"/>
                    <a:pt x="36" y="346"/>
                  </a:cubicBezTo>
                  <a:cubicBezTo>
                    <a:pt x="35" y="354"/>
                    <a:pt x="35" y="359"/>
                    <a:pt x="28" y="363"/>
                  </a:cubicBezTo>
                  <a:cubicBezTo>
                    <a:pt x="28" y="365"/>
                    <a:pt x="28" y="367"/>
                    <a:pt x="27" y="368"/>
                  </a:cubicBezTo>
                  <a:cubicBezTo>
                    <a:pt x="26" y="369"/>
                    <a:pt x="24" y="369"/>
                    <a:pt x="23" y="370"/>
                  </a:cubicBezTo>
                  <a:cubicBezTo>
                    <a:pt x="22" y="374"/>
                    <a:pt x="23" y="378"/>
                    <a:pt x="22" y="382"/>
                  </a:cubicBezTo>
                  <a:cubicBezTo>
                    <a:pt x="20" y="391"/>
                    <a:pt x="11" y="398"/>
                    <a:pt x="7" y="406"/>
                  </a:cubicBezTo>
                  <a:cubicBezTo>
                    <a:pt x="8" y="448"/>
                    <a:pt x="0" y="493"/>
                    <a:pt x="22" y="530"/>
                  </a:cubicBezTo>
                  <a:cubicBezTo>
                    <a:pt x="24" y="543"/>
                    <a:pt x="24" y="547"/>
                    <a:pt x="30" y="557"/>
                  </a:cubicBezTo>
                  <a:cubicBezTo>
                    <a:pt x="32" y="565"/>
                    <a:pt x="30" y="560"/>
                    <a:pt x="35" y="570"/>
                  </a:cubicBezTo>
                  <a:cubicBezTo>
                    <a:pt x="37" y="574"/>
                    <a:pt x="44" y="582"/>
                    <a:pt x="44" y="582"/>
                  </a:cubicBezTo>
                  <a:cubicBezTo>
                    <a:pt x="45" y="632"/>
                    <a:pt x="41" y="688"/>
                    <a:pt x="60" y="733"/>
                  </a:cubicBezTo>
                  <a:cubicBezTo>
                    <a:pt x="58" y="742"/>
                    <a:pt x="58" y="751"/>
                    <a:pt x="55" y="760"/>
                  </a:cubicBezTo>
                  <a:cubicBezTo>
                    <a:pt x="56" y="763"/>
                    <a:pt x="57" y="767"/>
                    <a:pt x="57" y="770"/>
                  </a:cubicBezTo>
                  <a:cubicBezTo>
                    <a:pt x="57" y="771"/>
                    <a:pt x="55" y="766"/>
                    <a:pt x="55" y="766"/>
                  </a:cubicBezTo>
                  <a:cubicBezTo>
                    <a:pt x="67" y="815"/>
                    <a:pt x="92" y="862"/>
                    <a:pt x="92" y="912"/>
                  </a:cubicBezTo>
                  <a:lnTo>
                    <a:pt x="108" y="986"/>
                  </a:lnTo>
                  <a:cubicBezTo>
                    <a:pt x="112" y="1038"/>
                    <a:pt x="103" y="1022"/>
                    <a:pt x="156" y="1021"/>
                  </a:cubicBezTo>
                  <a:cubicBezTo>
                    <a:pt x="213" y="1018"/>
                    <a:pt x="191" y="1026"/>
                    <a:pt x="191" y="994"/>
                  </a:cubicBezTo>
                  <a:lnTo>
                    <a:pt x="185" y="920"/>
                  </a:lnTo>
                  <a:lnTo>
                    <a:pt x="167" y="866"/>
                  </a:lnTo>
                  <a:lnTo>
                    <a:pt x="158" y="842"/>
                  </a:lnTo>
                  <a:lnTo>
                    <a:pt x="153" y="826"/>
                  </a:lnTo>
                  <a:lnTo>
                    <a:pt x="148" y="808"/>
                  </a:lnTo>
                  <a:lnTo>
                    <a:pt x="142" y="782"/>
                  </a:lnTo>
                  <a:lnTo>
                    <a:pt x="140" y="754"/>
                  </a:lnTo>
                  <a:lnTo>
                    <a:pt x="148" y="736"/>
                  </a:lnTo>
                  <a:lnTo>
                    <a:pt x="159" y="731"/>
                  </a:lnTo>
                  <a:lnTo>
                    <a:pt x="180" y="707"/>
                  </a:lnTo>
                  <a:lnTo>
                    <a:pt x="193" y="674"/>
                  </a:lnTo>
                  <a:lnTo>
                    <a:pt x="195" y="632"/>
                  </a:lnTo>
                  <a:lnTo>
                    <a:pt x="206" y="606"/>
                  </a:lnTo>
                  <a:lnTo>
                    <a:pt x="219" y="586"/>
                  </a:lnTo>
                  <a:cubicBezTo>
                    <a:pt x="226" y="587"/>
                    <a:pt x="236" y="584"/>
                    <a:pt x="241" y="589"/>
                  </a:cubicBezTo>
                  <a:cubicBezTo>
                    <a:pt x="246" y="594"/>
                    <a:pt x="247" y="607"/>
                    <a:pt x="255" y="613"/>
                  </a:cubicBezTo>
                  <a:cubicBezTo>
                    <a:pt x="258" y="632"/>
                    <a:pt x="260" y="638"/>
                    <a:pt x="279" y="642"/>
                  </a:cubicBezTo>
                  <a:cubicBezTo>
                    <a:pt x="282" y="654"/>
                    <a:pt x="284" y="653"/>
                    <a:pt x="297" y="654"/>
                  </a:cubicBezTo>
                  <a:cubicBezTo>
                    <a:pt x="322" y="653"/>
                    <a:pt x="315" y="659"/>
                    <a:pt x="323" y="651"/>
                  </a:cubicBezTo>
                  <a:lnTo>
                    <a:pt x="359" y="622"/>
                  </a:lnTo>
                  <a:lnTo>
                    <a:pt x="412" y="582"/>
                  </a:lnTo>
                  <a:lnTo>
                    <a:pt x="460" y="534"/>
                  </a:lnTo>
                  <a:lnTo>
                    <a:pt x="502" y="486"/>
                  </a:lnTo>
                  <a:lnTo>
                    <a:pt x="534" y="430"/>
                  </a:lnTo>
                  <a:lnTo>
                    <a:pt x="556" y="382"/>
                  </a:lnTo>
                  <a:lnTo>
                    <a:pt x="566" y="338"/>
                  </a:lnTo>
                  <a:lnTo>
                    <a:pt x="587" y="293"/>
                  </a:lnTo>
                  <a:lnTo>
                    <a:pt x="611" y="266"/>
                  </a:lnTo>
                  <a:lnTo>
                    <a:pt x="622" y="214"/>
                  </a:lnTo>
                  <a:lnTo>
                    <a:pt x="631" y="174"/>
                  </a:lnTo>
                  <a:lnTo>
                    <a:pt x="662" y="96"/>
                  </a:lnTo>
                  <a:lnTo>
                    <a:pt x="684" y="38"/>
                  </a:lnTo>
                  <a:lnTo>
                    <a:pt x="697" y="3"/>
                  </a:lnTo>
                  <a:lnTo>
                    <a:pt x="644" y="2"/>
                  </a:lnTo>
                  <a:lnTo>
                    <a:pt x="619" y="106"/>
                  </a:lnTo>
                  <a:cubicBezTo>
                    <a:pt x="606" y="134"/>
                    <a:pt x="607" y="125"/>
                    <a:pt x="598" y="141"/>
                  </a:cubicBezTo>
                  <a:cubicBezTo>
                    <a:pt x="596" y="148"/>
                    <a:pt x="598" y="157"/>
                    <a:pt x="591" y="160"/>
                  </a:cubicBezTo>
                  <a:cubicBezTo>
                    <a:pt x="586" y="168"/>
                    <a:pt x="575" y="167"/>
                    <a:pt x="566" y="168"/>
                  </a:cubicBezTo>
                  <a:cubicBezTo>
                    <a:pt x="560" y="170"/>
                    <a:pt x="554" y="171"/>
                    <a:pt x="548" y="173"/>
                  </a:cubicBezTo>
                  <a:cubicBezTo>
                    <a:pt x="541" y="177"/>
                    <a:pt x="542" y="184"/>
                    <a:pt x="535" y="189"/>
                  </a:cubicBezTo>
                  <a:cubicBezTo>
                    <a:pt x="532" y="193"/>
                    <a:pt x="529" y="197"/>
                    <a:pt x="527" y="202"/>
                  </a:cubicBezTo>
                  <a:cubicBezTo>
                    <a:pt x="513" y="287"/>
                    <a:pt x="532" y="264"/>
                    <a:pt x="511" y="315"/>
                  </a:cubicBezTo>
                  <a:cubicBezTo>
                    <a:pt x="510" y="325"/>
                    <a:pt x="512" y="336"/>
                    <a:pt x="503" y="342"/>
                  </a:cubicBezTo>
                  <a:cubicBezTo>
                    <a:pt x="500" y="359"/>
                    <a:pt x="509" y="355"/>
                    <a:pt x="523" y="358"/>
                  </a:cubicBezTo>
                  <a:cubicBezTo>
                    <a:pt x="530" y="367"/>
                    <a:pt x="528" y="388"/>
                    <a:pt x="519" y="395"/>
                  </a:cubicBezTo>
                  <a:cubicBezTo>
                    <a:pt x="514" y="418"/>
                    <a:pt x="510" y="421"/>
                    <a:pt x="486" y="422"/>
                  </a:cubicBezTo>
                  <a:cubicBezTo>
                    <a:pt x="479" y="421"/>
                    <a:pt x="477" y="420"/>
                    <a:pt x="473" y="414"/>
                  </a:cubicBezTo>
                  <a:cubicBezTo>
                    <a:pt x="470" y="378"/>
                    <a:pt x="466" y="392"/>
                    <a:pt x="436" y="386"/>
                  </a:cubicBezTo>
                  <a:cubicBezTo>
                    <a:pt x="439" y="309"/>
                    <a:pt x="436" y="339"/>
                    <a:pt x="441" y="298"/>
                  </a:cubicBezTo>
                  <a:cubicBezTo>
                    <a:pt x="439" y="286"/>
                    <a:pt x="441" y="278"/>
                    <a:pt x="431" y="272"/>
                  </a:cubicBezTo>
                  <a:cubicBezTo>
                    <a:pt x="430" y="265"/>
                    <a:pt x="426" y="260"/>
                    <a:pt x="423" y="254"/>
                  </a:cubicBezTo>
                  <a:cubicBezTo>
                    <a:pt x="420" y="188"/>
                    <a:pt x="433" y="207"/>
                    <a:pt x="417" y="186"/>
                  </a:cubicBezTo>
                  <a:cubicBezTo>
                    <a:pt x="413" y="159"/>
                    <a:pt x="415" y="171"/>
                    <a:pt x="412" y="150"/>
                  </a:cubicBezTo>
                  <a:cubicBezTo>
                    <a:pt x="414" y="133"/>
                    <a:pt x="413" y="134"/>
                    <a:pt x="419" y="122"/>
                  </a:cubicBezTo>
                  <a:cubicBezTo>
                    <a:pt x="420" y="110"/>
                    <a:pt x="426" y="106"/>
                    <a:pt x="435" y="99"/>
                  </a:cubicBezTo>
                  <a:cubicBezTo>
                    <a:pt x="441" y="89"/>
                    <a:pt x="457" y="89"/>
                    <a:pt x="467" y="88"/>
                  </a:cubicBezTo>
                  <a:cubicBezTo>
                    <a:pt x="473" y="86"/>
                    <a:pt x="478" y="85"/>
                    <a:pt x="484" y="83"/>
                  </a:cubicBezTo>
                  <a:cubicBezTo>
                    <a:pt x="488" y="76"/>
                    <a:pt x="495" y="70"/>
                    <a:pt x="499" y="62"/>
                  </a:cubicBezTo>
                  <a:cubicBezTo>
                    <a:pt x="500" y="51"/>
                    <a:pt x="502" y="44"/>
                    <a:pt x="507" y="34"/>
                  </a:cubicBezTo>
                  <a:cubicBezTo>
                    <a:pt x="508" y="25"/>
                    <a:pt x="508" y="24"/>
                    <a:pt x="515" y="18"/>
                  </a:cubicBezTo>
                  <a:cubicBezTo>
                    <a:pt x="506" y="0"/>
                    <a:pt x="475" y="10"/>
                    <a:pt x="454" y="10"/>
                  </a:cubicBezTo>
                  <a:cubicBezTo>
                    <a:pt x="442" y="11"/>
                    <a:pt x="440" y="17"/>
                    <a:pt x="428" y="19"/>
                  </a:cubicBezTo>
                  <a:cubicBezTo>
                    <a:pt x="425" y="24"/>
                    <a:pt x="420" y="31"/>
                    <a:pt x="415" y="35"/>
                  </a:cubicBezTo>
                  <a:cubicBezTo>
                    <a:pt x="414" y="42"/>
                    <a:pt x="413" y="44"/>
                    <a:pt x="407" y="48"/>
                  </a:cubicBezTo>
                  <a:cubicBezTo>
                    <a:pt x="406" y="55"/>
                    <a:pt x="406" y="58"/>
                    <a:pt x="399" y="59"/>
                  </a:cubicBezTo>
                  <a:cubicBezTo>
                    <a:pt x="396" y="65"/>
                    <a:pt x="390" y="72"/>
                    <a:pt x="385" y="75"/>
                  </a:cubicBezTo>
                  <a:cubicBezTo>
                    <a:pt x="383" y="81"/>
                    <a:pt x="378" y="88"/>
                    <a:pt x="372" y="91"/>
                  </a:cubicBezTo>
                  <a:cubicBezTo>
                    <a:pt x="368" y="97"/>
                    <a:pt x="365" y="100"/>
                    <a:pt x="359" y="104"/>
                  </a:cubicBezTo>
                  <a:cubicBezTo>
                    <a:pt x="350" y="115"/>
                    <a:pt x="350" y="115"/>
                    <a:pt x="348" y="130"/>
                  </a:cubicBezTo>
                  <a:cubicBezTo>
                    <a:pt x="347" y="142"/>
                    <a:pt x="346" y="160"/>
                    <a:pt x="348" y="171"/>
                  </a:cubicBezTo>
                  <a:cubicBezTo>
                    <a:pt x="349" y="177"/>
                    <a:pt x="363" y="179"/>
                    <a:pt x="363" y="179"/>
                  </a:cubicBezTo>
                  <a:cubicBezTo>
                    <a:pt x="364" y="218"/>
                    <a:pt x="360" y="230"/>
                    <a:pt x="371" y="258"/>
                  </a:cubicBezTo>
                  <a:cubicBezTo>
                    <a:pt x="373" y="268"/>
                    <a:pt x="375" y="280"/>
                    <a:pt x="379" y="290"/>
                  </a:cubicBezTo>
                  <a:cubicBezTo>
                    <a:pt x="381" y="314"/>
                    <a:pt x="381" y="319"/>
                    <a:pt x="380" y="350"/>
                  </a:cubicBezTo>
                  <a:cubicBezTo>
                    <a:pt x="379" y="370"/>
                    <a:pt x="384" y="377"/>
                    <a:pt x="367" y="384"/>
                  </a:cubicBezTo>
                  <a:cubicBezTo>
                    <a:pt x="361" y="394"/>
                    <a:pt x="363" y="400"/>
                    <a:pt x="351" y="405"/>
                  </a:cubicBezTo>
                  <a:cubicBezTo>
                    <a:pt x="346" y="411"/>
                    <a:pt x="343" y="410"/>
                    <a:pt x="337" y="414"/>
                  </a:cubicBezTo>
                  <a:cubicBezTo>
                    <a:pt x="334" y="431"/>
                    <a:pt x="317" y="457"/>
                    <a:pt x="300" y="464"/>
                  </a:cubicBezTo>
                  <a:cubicBezTo>
                    <a:pt x="295" y="473"/>
                    <a:pt x="295" y="482"/>
                    <a:pt x="287" y="490"/>
                  </a:cubicBezTo>
                  <a:cubicBezTo>
                    <a:pt x="286" y="501"/>
                    <a:pt x="285" y="497"/>
                    <a:pt x="276" y="501"/>
                  </a:cubicBezTo>
                  <a:cubicBezTo>
                    <a:pt x="271" y="506"/>
                    <a:pt x="269" y="510"/>
                    <a:pt x="263" y="512"/>
                  </a:cubicBezTo>
                  <a:cubicBezTo>
                    <a:pt x="261" y="515"/>
                    <a:pt x="262" y="520"/>
                    <a:pt x="259" y="522"/>
                  </a:cubicBezTo>
                  <a:cubicBezTo>
                    <a:pt x="254" y="524"/>
                    <a:pt x="244" y="525"/>
                    <a:pt x="244" y="525"/>
                  </a:cubicBezTo>
                  <a:cubicBezTo>
                    <a:pt x="235" y="523"/>
                    <a:pt x="233" y="521"/>
                    <a:pt x="228" y="514"/>
                  </a:cubicBezTo>
                  <a:cubicBezTo>
                    <a:pt x="227" y="508"/>
                    <a:pt x="223" y="504"/>
                    <a:pt x="220" y="498"/>
                  </a:cubicBezTo>
                  <a:cubicBezTo>
                    <a:pt x="218" y="490"/>
                    <a:pt x="213" y="480"/>
                    <a:pt x="207" y="475"/>
                  </a:cubicBezTo>
                  <a:cubicBezTo>
                    <a:pt x="205" y="463"/>
                    <a:pt x="194" y="453"/>
                    <a:pt x="188" y="442"/>
                  </a:cubicBezTo>
                  <a:cubicBezTo>
                    <a:pt x="187" y="435"/>
                    <a:pt x="182" y="428"/>
                    <a:pt x="179" y="422"/>
                  </a:cubicBezTo>
                  <a:cubicBezTo>
                    <a:pt x="177" y="417"/>
                    <a:pt x="172" y="408"/>
                    <a:pt x="172" y="408"/>
                  </a:cubicBezTo>
                  <a:cubicBezTo>
                    <a:pt x="173" y="373"/>
                    <a:pt x="173" y="339"/>
                    <a:pt x="174" y="304"/>
                  </a:cubicBezTo>
                  <a:cubicBezTo>
                    <a:pt x="175" y="277"/>
                    <a:pt x="181" y="254"/>
                    <a:pt x="211" y="250"/>
                  </a:cubicBezTo>
                  <a:cubicBezTo>
                    <a:pt x="217" y="242"/>
                    <a:pt x="225" y="247"/>
                    <a:pt x="233" y="242"/>
                  </a:cubicBezTo>
                  <a:cubicBezTo>
                    <a:pt x="237" y="236"/>
                    <a:pt x="240" y="228"/>
                    <a:pt x="243" y="221"/>
                  </a:cubicBezTo>
                  <a:cubicBezTo>
                    <a:pt x="245" y="203"/>
                    <a:pt x="248" y="215"/>
                    <a:pt x="255" y="203"/>
                  </a:cubicBezTo>
                  <a:cubicBezTo>
                    <a:pt x="253" y="155"/>
                    <a:pt x="242" y="172"/>
                    <a:pt x="196" y="170"/>
                  </a:cubicBezTo>
                  <a:cubicBezTo>
                    <a:pt x="158" y="163"/>
                    <a:pt x="119" y="163"/>
                    <a:pt x="81" y="163"/>
                  </a:cubicBezTo>
                  <a:close/>
                </a:path>
              </a:pathLst>
            </a:custGeom>
            <a:solidFill>
              <a:srgbClr val="FFFF00">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85" name="Freeform 9"/>
            <p:cNvSpPr>
              <a:spLocks/>
            </p:cNvSpPr>
            <p:nvPr/>
          </p:nvSpPr>
          <p:spPr bwMode="auto">
            <a:xfrm>
              <a:off x="613" y="1031"/>
              <a:ext cx="527" cy="965"/>
            </a:xfrm>
            <a:custGeom>
              <a:avLst/>
              <a:gdLst>
                <a:gd name="T0" fmla="*/ 368 w 527"/>
                <a:gd name="T1" fmla="*/ 71 h 965"/>
                <a:gd name="T2" fmla="*/ 374 w 527"/>
                <a:gd name="T3" fmla="*/ 126 h 965"/>
                <a:gd name="T4" fmla="*/ 352 w 527"/>
                <a:gd name="T5" fmla="*/ 188 h 965"/>
                <a:gd name="T6" fmla="*/ 321 w 527"/>
                <a:gd name="T7" fmla="*/ 302 h 965"/>
                <a:gd name="T8" fmla="*/ 309 w 527"/>
                <a:gd name="T9" fmla="*/ 353 h 965"/>
                <a:gd name="T10" fmla="*/ 259 w 527"/>
                <a:gd name="T11" fmla="*/ 390 h 965"/>
                <a:gd name="T12" fmla="*/ 197 w 527"/>
                <a:gd name="T13" fmla="*/ 452 h 965"/>
                <a:gd name="T14" fmla="*/ 168 w 527"/>
                <a:gd name="T15" fmla="*/ 497 h 965"/>
                <a:gd name="T16" fmla="*/ 193 w 527"/>
                <a:gd name="T17" fmla="*/ 625 h 965"/>
                <a:gd name="T18" fmla="*/ 283 w 527"/>
                <a:gd name="T19" fmla="*/ 694 h 965"/>
                <a:gd name="T20" fmla="*/ 323 w 527"/>
                <a:gd name="T21" fmla="*/ 783 h 965"/>
                <a:gd name="T22" fmla="*/ 349 w 527"/>
                <a:gd name="T23" fmla="*/ 843 h 965"/>
                <a:gd name="T24" fmla="*/ 411 w 527"/>
                <a:gd name="T25" fmla="*/ 883 h 965"/>
                <a:gd name="T26" fmla="*/ 469 w 527"/>
                <a:gd name="T27" fmla="*/ 902 h 965"/>
                <a:gd name="T28" fmla="*/ 525 w 527"/>
                <a:gd name="T29" fmla="*/ 931 h 965"/>
                <a:gd name="T30" fmla="*/ 363 w 527"/>
                <a:gd name="T31" fmla="*/ 939 h 965"/>
                <a:gd name="T32" fmla="*/ 334 w 527"/>
                <a:gd name="T33" fmla="*/ 918 h 965"/>
                <a:gd name="T34" fmla="*/ 277 w 527"/>
                <a:gd name="T35" fmla="*/ 924 h 965"/>
                <a:gd name="T36" fmla="*/ 193 w 527"/>
                <a:gd name="T37" fmla="*/ 937 h 965"/>
                <a:gd name="T38" fmla="*/ 169 w 527"/>
                <a:gd name="T39" fmla="*/ 907 h 965"/>
                <a:gd name="T40" fmla="*/ 145 w 527"/>
                <a:gd name="T41" fmla="*/ 868 h 965"/>
                <a:gd name="T42" fmla="*/ 126 w 527"/>
                <a:gd name="T43" fmla="*/ 734 h 965"/>
                <a:gd name="T44" fmla="*/ 65 w 527"/>
                <a:gd name="T45" fmla="*/ 684 h 965"/>
                <a:gd name="T46" fmla="*/ 57 w 527"/>
                <a:gd name="T47" fmla="*/ 675 h 965"/>
                <a:gd name="T48" fmla="*/ 61 w 527"/>
                <a:gd name="T49" fmla="*/ 590 h 965"/>
                <a:gd name="T50" fmla="*/ 24 w 527"/>
                <a:gd name="T51" fmla="*/ 567 h 965"/>
                <a:gd name="T52" fmla="*/ 21 w 527"/>
                <a:gd name="T53" fmla="*/ 492 h 965"/>
                <a:gd name="T54" fmla="*/ 48 w 527"/>
                <a:gd name="T55" fmla="*/ 439 h 965"/>
                <a:gd name="T56" fmla="*/ 85 w 527"/>
                <a:gd name="T57" fmla="*/ 396 h 965"/>
                <a:gd name="T58" fmla="*/ 112 w 527"/>
                <a:gd name="T59" fmla="*/ 375 h 965"/>
                <a:gd name="T60" fmla="*/ 141 w 527"/>
                <a:gd name="T61" fmla="*/ 310 h 965"/>
                <a:gd name="T62" fmla="*/ 161 w 527"/>
                <a:gd name="T63" fmla="*/ 292 h 965"/>
                <a:gd name="T64" fmla="*/ 197 w 527"/>
                <a:gd name="T65" fmla="*/ 263 h 965"/>
                <a:gd name="T66" fmla="*/ 203 w 527"/>
                <a:gd name="T67" fmla="*/ 241 h 965"/>
                <a:gd name="T68" fmla="*/ 221 w 527"/>
                <a:gd name="T69" fmla="*/ 223 h 965"/>
                <a:gd name="T70" fmla="*/ 241 w 527"/>
                <a:gd name="T71" fmla="*/ 167 h 965"/>
                <a:gd name="T72" fmla="*/ 249 w 527"/>
                <a:gd name="T73" fmla="*/ 33 h 965"/>
                <a:gd name="T74" fmla="*/ 254 w 527"/>
                <a:gd name="T75" fmla="*/ 7 h 9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7"/>
                <a:gd name="T115" fmla="*/ 0 h 965"/>
                <a:gd name="T116" fmla="*/ 527 w 527"/>
                <a:gd name="T117" fmla="*/ 965 h 9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7" h="965">
                  <a:moveTo>
                    <a:pt x="349" y="35"/>
                  </a:moveTo>
                  <a:cubicBezTo>
                    <a:pt x="357" y="45"/>
                    <a:pt x="360" y="60"/>
                    <a:pt x="368" y="71"/>
                  </a:cubicBezTo>
                  <a:cubicBezTo>
                    <a:pt x="369" y="79"/>
                    <a:pt x="373" y="83"/>
                    <a:pt x="376" y="91"/>
                  </a:cubicBezTo>
                  <a:cubicBezTo>
                    <a:pt x="375" y="103"/>
                    <a:pt x="375" y="114"/>
                    <a:pt x="374" y="126"/>
                  </a:cubicBezTo>
                  <a:cubicBezTo>
                    <a:pt x="374" y="129"/>
                    <a:pt x="369" y="134"/>
                    <a:pt x="369" y="134"/>
                  </a:cubicBezTo>
                  <a:lnTo>
                    <a:pt x="352" y="188"/>
                  </a:lnTo>
                  <a:lnTo>
                    <a:pt x="339" y="257"/>
                  </a:lnTo>
                  <a:lnTo>
                    <a:pt x="321" y="302"/>
                  </a:lnTo>
                  <a:lnTo>
                    <a:pt x="318" y="323"/>
                  </a:lnTo>
                  <a:lnTo>
                    <a:pt x="309" y="353"/>
                  </a:lnTo>
                  <a:lnTo>
                    <a:pt x="278" y="372"/>
                  </a:lnTo>
                  <a:lnTo>
                    <a:pt x="259" y="390"/>
                  </a:lnTo>
                  <a:lnTo>
                    <a:pt x="224" y="428"/>
                  </a:lnTo>
                  <a:lnTo>
                    <a:pt x="197" y="452"/>
                  </a:lnTo>
                  <a:lnTo>
                    <a:pt x="176" y="476"/>
                  </a:lnTo>
                  <a:lnTo>
                    <a:pt x="168" y="497"/>
                  </a:lnTo>
                  <a:lnTo>
                    <a:pt x="169" y="539"/>
                  </a:lnTo>
                  <a:lnTo>
                    <a:pt x="193" y="625"/>
                  </a:lnTo>
                  <a:lnTo>
                    <a:pt x="224" y="692"/>
                  </a:lnTo>
                  <a:cubicBezTo>
                    <a:pt x="239" y="707"/>
                    <a:pt x="265" y="698"/>
                    <a:pt x="283" y="694"/>
                  </a:cubicBezTo>
                  <a:cubicBezTo>
                    <a:pt x="327" y="696"/>
                    <a:pt x="288" y="726"/>
                    <a:pt x="305" y="755"/>
                  </a:cubicBezTo>
                  <a:cubicBezTo>
                    <a:pt x="310" y="776"/>
                    <a:pt x="312" y="769"/>
                    <a:pt x="323" y="783"/>
                  </a:cubicBezTo>
                  <a:cubicBezTo>
                    <a:pt x="325" y="795"/>
                    <a:pt x="320" y="818"/>
                    <a:pt x="331" y="825"/>
                  </a:cubicBezTo>
                  <a:cubicBezTo>
                    <a:pt x="333" y="830"/>
                    <a:pt x="344" y="843"/>
                    <a:pt x="349" y="843"/>
                  </a:cubicBezTo>
                  <a:lnTo>
                    <a:pt x="373" y="868"/>
                  </a:lnTo>
                  <a:lnTo>
                    <a:pt x="411" y="883"/>
                  </a:lnTo>
                  <a:lnTo>
                    <a:pt x="448" y="887"/>
                  </a:lnTo>
                  <a:cubicBezTo>
                    <a:pt x="468" y="902"/>
                    <a:pt x="459" y="902"/>
                    <a:pt x="469" y="902"/>
                  </a:cubicBezTo>
                  <a:cubicBezTo>
                    <a:pt x="502" y="903"/>
                    <a:pt x="495" y="904"/>
                    <a:pt x="517" y="913"/>
                  </a:cubicBezTo>
                  <a:cubicBezTo>
                    <a:pt x="518" y="920"/>
                    <a:pt x="522" y="925"/>
                    <a:pt x="525" y="931"/>
                  </a:cubicBezTo>
                  <a:cubicBezTo>
                    <a:pt x="527" y="965"/>
                    <a:pt x="506" y="945"/>
                    <a:pt x="454" y="943"/>
                  </a:cubicBezTo>
                  <a:cubicBezTo>
                    <a:pt x="422" y="939"/>
                    <a:pt x="401" y="940"/>
                    <a:pt x="363" y="939"/>
                  </a:cubicBezTo>
                  <a:cubicBezTo>
                    <a:pt x="357" y="937"/>
                    <a:pt x="349" y="939"/>
                    <a:pt x="344" y="935"/>
                  </a:cubicBezTo>
                  <a:cubicBezTo>
                    <a:pt x="341" y="933"/>
                    <a:pt x="342" y="923"/>
                    <a:pt x="334" y="918"/>
                  </a:cubicBezTo>
                  <a:cubicBezTo>
                    <a:pt x="324" y="902"/>
                    <a:pt x="319" y="908"/>
                    <a:pt x="299" y="911"/>
                  </a:cubicBezTo>
                  <a:cubicBezTo>
                    <a:pt x="293" y="919"/>
                    <a:pt x="285" y="918"/>
                    <a:pt x="277" y="924"/>
                  </a:cubicBezTo>
                  <a:cubicBezTo>
                    <a:pt x="271" y="939"/>
                    <a:pt x="263" y="940"/>
                    <a:pt x="248" y="943"/>
                  </a:cubicBezTo>
                  <a:cubicBezTo>
                    <a:pt x="187" y="942"/>
                    <a:pt x="216" y="949"/>
                    <a:pt x="193" y="937"/>
                  </a:cubicBezTo>
                  <a:cubicBezTo>
                    <a:pt x="189" y="930"/>
                    <a:pt x="183" y="929"/>
                    <a:pt x="177" y="924"/>
                  </a:cubicBezTo>
                  <a:cubicBezTo>
                    <a:pt x="176" y="918"/>
                    <a:pt x="169" y="907"/>
                    <a:pt x="169" y="907"/>
                  </a:cubicBezTo>
                  <a:cubicBezTo>
                    <a:pt x="168" y="900"/>
                    <a:pt x="168" y="890"/>
                    <a:pt x="161" y="887"/>
                  </a:cubicBezTo>
                  <a:cubicBezTo>
                    <a:pt x="156" y="880"/>
                    <a:pt x="152" y="872"/>
                    <a:pt x="145" y="868"/>
                  </a:cubicBezTo>
                  <a:cubicBezTo>
                    <a:pt x="137" y="830"/>
                    <a:pt x="157" y="778"/>
                    <a:pt x="134" y="747"/>
                  </a:cubicBezTo>
                  <a:cubicBezTo>
                    <a:pt x="133" y="740"/>
                    <a:pt x="134" y="736"/>
                    <a:pt x="126" y="734"/>
                  </a:cubicBezTo>
                  <a:cubicBezTo>
                    <a:pt x="124" y="724"/>
                    <a:pt x="100" y="696"/>
                    <a:pt x="89" y="694"/>
                  </a:cubicBezTo>
                  <a:cubicBezTo>
                    <a:pt x="82" y="689"/>
                    <a:pt x="73" y="688"/>
                    <a:pt x="65" y="684"/>
                  </a:cubicBezTo>
                  <a:cubicBezTo>
                    <a:pt x="64" y="682"/>
                    <a:pt x="63" y="680"/>
                    <a:pt x="62" y="679"/>
                  </a:cubicBezTo>
                  <a:cubicBezTo>
                    <a:pt x="61" y="677"/>
                    <a:pt x="58" y="677"/>
                    <a:pt x="57" y="675"/>
                  </a:cubicBezTo>
                  <a:cubicBezTo>
                    <a:pt x="53" y="669"/>
                    <a:pt x="56" y="662"/>
                    <a:pt x="49" y="657"/>
                  </a:cubicBezTo>
                  <a:cubicBezTo>
                    <a:pt x="45" y="638"/>
                    <a:pt x="38" y="593"/>
                    <a:pt x="61" y="590"/>
                  </a:cubicBezTo>
                  <a:cubicBezTo>
                    <a:pt x="78" y="581"/>
                    <a:pt x="69" y="568"/>
                    <a:pt x="54" y="564"/>
                  </a:cubicBezTo>
                  <a:cubicBezTo>
                    <a:pt x="44" y="565"/>
                    <a:pt x="33" y="562"/>
                    <a:pt x="24" y="567"/>
                  </a:cubicBezTo>
                  <a:cubicBezTo>
                    <a:pt x="19" y="570"/>
                    <a:pt x="20" y="574"/>
                    <a:pt x="14" y="577"/>
                  </a:cubicBezTo>
                  <a:cubicBezTo>
                    <a:pt x="3" y="559"/>
                    <a:pt x="0" y="508"/>
                    <a:pt x="21" y="492"/>
                  </a:cubicBezTo>
                  <a:cubicBezTo>
                    <a:pt x="27" y="483"/>
                    <a:pt x="33" y="475"/>
                    <a:pt x="37" y="465"/>
                  </a:cubicBezTo>
                  <a:cubicBezTo>
                    <a:pt x="38" y="454"/>
                    <a:pt x="37" y="443"/>
                    <a:pt x="48" y="439"/>
                  </a:cubicBezTo>
                  <a:cubicBezTo>
                    <a:pt x="50" y="424"/>
                    <a:pt x="57" y="421"/>
                    <a:pt x="69" y="414"/>
                  </a:cubicBezTo>
                  <a:cubicBezTo>
                    <a:pt x="73" y="407"/>
                    <a:pt x="78" y="400"/>
                    <a:pt x="85" y="396"/>
                  </a:cubicBezTo>
                  <a:cubicBezTo>
                    <a:pt x="89" y="389"/>
                    <a:pt x="88" y="383"/>
                    <a:pt x="97" y="380"/>
                  </a:cubicBezTo>
                  <a:cubicBezTo>
                    <a:pt x="102" y="378"/>
                    <a:pt x="112" y="375"/>
                    <a:pt x="112" y="375"/>
                  </a:cubicBezTo>
                  <a:cubicBezTo>
                    <a:pt x="113" y="362"/>
                    <a:pt x="113" y="351"/>
                    <a:pt x="120" y="340"/>
                  </a:cubicBezTo>
                  <a:cubicBezTo>
                    <a:pt x="122" y="322"/>
                    <a:pt x="122" y="314"/>
                    <a:pt x="141" y="310"/>
                  </a:cubicBezTo>
                  <a:cubicBezTo>
                    <a:pt x="147" y="305"/>
                    <a:pt x="150" y="300"/>
                    <a:pt x="157" y="295"/>
                  </a:cubicBezTo>
                  <a:cubicBezTo>
                    <a:pt x="158" y="294"/>
                    <a:pt x="161" y="292"/>
                    <a:pt x="161" y="292"/>
                  </a:cubicBezTo>
                  <a:cubicBezTo>
                    <a:pt x="166" y="281"/>
                    <a:pt x="168" y="277"/>
                    <a:pt x="181" y="275"/>
                  </a:cubicBezTo>
                  <a:cubicBezTo>
                    <a:pt x="185" y="270"/>
                    <a:pt x="191" y="266"/>
                    <a:pt x="197" y="263"/>
                  </a:cubicBezTo>
                  <a:cubicBezTo>
                    <a:pt x="198" y="262"/>
                    <a:pt x="200" y="261"/>
                    <a:pt x="200" y="259"/>
                  </a:cubicBezTo>
                  <a:cubicBezTo>
                    <a:pt x="202" y="253"/>
                    <a:pt x="201" y="247"/>
                    <a:pt x="203" y="241"/>
                  </a:cubicBezTo>
                  <a:cubicBezTo>
                    <a:pt x="205" y="237"/>
                    <a:pt x="210" y="237"/>
                    <a:pt x="213" y="235"/>
                  </a:cubicBezTo>
                  <a:cubicBezTo>
                    <a:pt x="214" y="228"/>
                    <a:pt x="214" y="226"/>
                    <a:pt x="221" y="223"/>
                  </a:cubicBezTo>
                  <a:cubicBezTo>
                    <a:pt x="222" y="213"/>
                    <a:pt x="220" y="199"/>
                    <a:pt x="229" y="193"/>
                  </a:cubicBezTo>
                  <a:cubicBezTo>
                    <a:pt x="230" y="183"/>
                    <a:pt x="234" y="174"/>
                    <a:pt x="241" y="167"/>
                  </a:cubicBezTo>
                  <a:cubicBezTo>
                    <a:pt x="247" y="150"/>
                    <a:pt x="239" y="131"/>
                    <a:pt x="256" y="121"/>
                  </a:cubicBezTo>
                  <a:cubicBezTo>
                    <a:pt x="273" y="93"/>
                    <a:pt x="274" y="52"/>
                    <a:pt x="249" y="33"/>
                  </a:cubicBezTo>
                  <a:cubicBezTo>
                    <a:pt x="248" y="21"/>
                    <a:pt x="249" y="19"/>
                    <a:pt x="243" y="11"/>
                  </a:cubicBezTo>
                  <a:cubicBezTo>
                    <a:pt x="246" y="0"/>
                    <a:pt x="245" y="7"/>
                    <a:pt x="254" y="7"/>
                  </a:cubicBezTo>
                  <a:lnTo>
                    <a:pt x="349" y="35"/>
                  </a:lnTo>
                  <a:close/>
                </a:path>
              </a:pathLst>
            </a:custGeom>
            <a:solidFill>
              <a:srgbClr val="FFFF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86" name="Freeform 10"/>
            <p:cNvSpPr>
              <a:spLocks/>
            </p:cNvSpPr>
            <p:nvPr/>
          </p:nvSpPr>
          <p:spPr bwMode="auto">
            <a:xfrm>
              <a:off x="3987" y="2803"/>
              <a:ext cx="84" cy="124"/>
            </a:xfrm>
            <a:custGeom>
              <a:avLst/>
              <a:gdLst>
                <a:gd name="T0" fmla="*/ 26 w 84"/>
                <a:gd name="T1" fmla="*/ 27 h 124"/>
                <a:gd name="T2" fmla="*/ 15 w 84"/>
                <a:gd name="T3" fmla="*/ 37 h 124"/>
                <a:gd name="T4" fmla="*/ 11 w 84"/>
                <a:gd name="T5" fmla="*/ 47 h 124"/>
                <a:gd name="T6" fmla="*/ 5 w 84"/>
                <a:gd name="T7" fmla="*/ 74 h 124"/>
                <a:gd name="T8" fmla="*/ 19 w 84"/>
                <a:gd name="T9" fmla="*/ 115 h 124"/>
                <a:gd name="T10" fmla="*/ 37 w 84"/>
                <a:gd name="T11" fmla="*/ 123 h 124"/>
                <a:gd name="T12" fmla="*/ 58 w 84"/>
                <a:gd name="T13" fmla="*/ 122 h 124"/>
                <a:gd name="T14" fmla="*/ 61 w 84"/>
                <a:gd name="T15" fmla="*/ 112 h 124"/>
                <a:gd name="T16" fmla="*/ 71 w 84"/>
                <a:gd name="T17" fmla="*/ 106 h 124"/>
                <a:gd name="T18" fmla="*/ 82 w 84"/>
                <a:gd name="T19" fmla="*/ 58 h 124"/>
                <a:gd name="T20" fmla="*/ 75 w 84"/>
                <a:gd name="T21" fmla="*/ 27 h 124"/>
                <a:gd name="T22" fmla="*/ 69 w 84"/>
                <a:gd name="T23" fmla="*/ 19 h 124"/>
                <a:gd name="T24" fmla="*/ 18 w 84"/>
                <a:gd name="T25" fmla="*/ 15 h 124"/>
                <a:gd name="T26" fmla="*/ 19 w 84"/>
                <a:gd name="T27" fmla="*/ 37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124"/>
                <a:gd name="T44" fmla="*/ 84 w 84"/>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124">
                  <a:moveTo>
                    <a:pt x="26" y="27"/>
                  </a:moveTo>
                  <a:cubicBezTo>
                    <a:pt x="23" y="34"/>
                    <a:pt x="19" y="30"/>
                    <a:pt x="15" y="37"/>
                  </a:cubicBezTo>
                  <a:cubicBezTo>
                    <a:pt x="13" y="40"/>
                    <a:pt x="11" y="47"/>
                    <a:pt x="11" y="47"/>
                  </a:cubicBezTo>
                  <a:cubicBezTo>
                    <a:pt x="10" y="56"/>
                    <a:pt x="8" y="66"/>
                    <a:pt x="5" y="74"/>
                  </a:cubicBezTo>
                  <a:cubicBezTo>
                    <a:pt x="6" y="90"/>
                    <a:pt x="0" y="112"/>
                    <a:pt x="19" y="115"/>
                  </a:cubicBezTo>
                  <a:cubicBezTo>
                    <a:pt x="25" y="118"/>
                    <a:pt x="30" y="122"/>
                    <a:pt x="37" y="123"/>
                  </a:cubicBezTo>
                  <a:cubicBezTo>
                    <a:pt x="44" y="123"/>
                    <a:pt x="51" y="124"/>
                    <a:pt x="58" y="122"/>
                  </a:cubicBezTo>
                  <a:cubicBezTo>
                    <a:pt x="61" y="121"/>
                    <a:pt x="58" y="114"/>
                    <a:pt x="61" y="112"/>
                  </a:cubicBezTo>
                  <a:cubicBezTo>
                    <a:pt x="64" y="109"/>
                    <a:pt x="71" y="106"/>
                    <a:pt x="71" y="106"/>
                  </a:cubicBezTo>
                  <a:cubicBezTo>
                    <a:pt x="80" y="91"/>
                    <a:pt x="73" y="73"/>
                    <a:pt x="82" y="58"/>
                  </a:cubicBezTo>
                  <a:cubicBezTo>
                    <a:pt x="84" y="48"/>
                    <a:pt x="79" y="36"/>
                    <a:pt x="75" y="27"/>
                  </a:cubicBezTo>
                  <a:cubicBezTo>
                    <a:pt x="74" y="24"/>
                    <a:pt x="69" y="19"/>
                    <a:pt x="69" y="19"/>
                  </a:cubicBezTo>
                  <a:cubicBezTo>
                    <a:pt x="63" y="0"/>
                    <a:pt x="33" y="13"/>
                    <a:pt x="18" y="15"/>
                  </a:cubicBezTo>
                  <a:cubicBezTo>
                    <a:pt x="15" y="22"/>
                    <a:pt x="19" y="37"/>
                    <a:pt x="19" y="37"/>
                  </a:cubicBezTo>
                </a:path>
              </a:pathLst>
            </a:custGeom>
            <a:solidFill>
              <a:srgbClr val="FF00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87" name="Freeform 11"/>
            <p:cNvSpPr>
              <a:spLocks/>
            </p:cNvSpPr>
            <p:nvPr/>
          </p:nvSpPr>
          <p:spPr bwMode="auto">
            <a:xfrm>
              <a:off x="460" y="1702"/>
              <a:ext cx="504" cy="884"/>
            </a:xfrm>
            <a:custGeom>
              <a:avLst/>
              <a:gdLst>
                <a:gd name="T0" fmla="*/ 18 w 504"/>
                <a:gd name="T1" fmla="*/ 79 h 884"/>
                <a:gd name="T2" fmla="*/ 28 w 504"/>
                <a:gd name="T3" fmla="*/ 279 h 884"/>
                <a:gd name="T4" fmla="*/ 46 w 504"/>
                <a:gd name="T5" fmla="*/ 338 h 884"/>
                <a:gd name="T6" fmla="*/ 66 w 504"/>
                <a:gd name="T7" fmla="*/ 471 h 884"/>
                <a:gd name="T8" fmla="*/ 73 w 504"/>
                <a:gd name="T9" fmla="*/ 479 h 884"/>
                <a:gd name="T10" fmla="*/ 89 w 504"/>
                <a:gd name="T11" fmla="*/ 506 h 884"/>
                <a:gd name="T12" fmla="*/ 106 w 504"/>
                <a:gd name="T13" fmla="*/ 586 h 884"/>
                <a:gd name="T14" fmla="*/ 132 w 504"/>
                <a:gd name="T15" fmla="*/ 658 h 884"/>
                <a:gd name="T16" fmla="*/ 140 w 504"/>
                <a:gd name="T17" fmla="*/ 685 h 884"/>
                <a:gd name="T18" fmla="*/ 186 w 504"/>
                <a:gd name="T19" fmla="*/ 752 h 884"/>
                <a:gd name="T20" fmla="*/ 287 w 504"/>
                <a:gd name="T21" fmla="*/ 756 h 884"/>
                <a:gd name="T22" fmla="*/ 278 w 504"/>
                <a:gd name="T23" fmla="*/ 610 h 884"/>
                <a:gd name="T24" fmla="*/ 247 w 504"/>
                <a:gd name="T25" fmla="*/ 568 h 884"/>
                <a:gd name="T26" fmla="*/ 241 w 504"/>
                <a:gd name="T27" fmla="*/ 482 h 884"/>
                <a:gd name="T28" fmla="*/ 214 w 504"/>
                <a:gd name="T29" fmla="*/ 428 h 884"/>
                <a:gd name="T30" fmla="*/ 196 w 504"/>
                <a:gd name="T31" fmla="*/ 370 h 884"/>
                <a:gd name="T32" fmla="*/ 209 w 504"/>
                <a:gd name="T33" fmla="*/ 298 h 884"/>
                <a:gd name="T34" fmla="*/ 204 w 504"/>
                <a:gd name="T35" fmla="*/ 244 h 884"/>
                <a:gd name="T36" fmla="*/ 281 w 504"/>
                <a:gd name="T37" fmla="*/ 268 h 884"/>
                <a:gd name="T38" fmla="*/ 286 w 504"/>
                <a:gd name="T39" fmla="*/ 287 h 884"/>
                <a:gd name="T40" fmla="*/ 292 w 504"/>
                <a:gd name="T41" fmla="*/ 386 h 884"/>
                <a:gd name="T42" fmla="*/ 311 w 504"/>
                <a:gd name="T43" fmla="*/ 410 h 884"/>
                <a:gd name="T44" fmla="*/ 370 w 504"/>
                <a:gd name="T45" fmla="*/ 498 h 884"/>
                <a:gd name="T46" fmla="*/ 361 w 504"/>
                <a:gd name="T47" fmla="*/ 520 h 884"/>
                <a:gd name="T48" fmla="*/ 375 w 504"/>
                <a:gd name="T49" fmla="*/ 591 h 884"/>
                <a:gd name="T50" fmla="*/ 396 w 504"/>
                <a:gd name="T51" fmla="*/ 660 h 884"/>
                <a:gd name="T52" fmla="*/ 420 w 504"/>
                <a:gd name="T53" fmla="*/ 693 h 884"/>
                <a:gd name="T54" fmla="*/ 466 w 504"/>
                <a:gd name="T55" fmla="*/ 796 h 884"/>
                <a:gd name="T56" fmla="*/ 446 w 504"/>
                <a:gd name="T57" fmla="*/ 794 h 884"/>
                <a:gd name="T58" fmla="*/ 455 w 504"/>
                <a:gd name="T59" fmla="*/ 815 h 884"/>
                <a:gd name="T60" fmla="*/ 439 w 504"/>
                <a:gd name="T61" fmla="*/ 821 h 884"/>
                <a:gd name="T62" fmla="*/ 446 w 504"/>
                <a:gd name="T63" fmla="*/ 805 h 884"/>
                <a:gd name="T64" fmla="*/ 431 w 504"/>
                <a:gd name="T65" fmla="*/ 802 h 884"/>
                <a:gd name="T66" fmla="*/ 418 w 504"/>
                <a:gd name="T67" fmla="*/ 828 h 884"/>
                <a:gd name="T68" fmla="*/ 361 w 504"/>
                <a:gd name="T69" fmla="*/ 847 h 884"/>
                <a:gd name="T70" fmla="*/ 468 w 504"/>
                <a:gd name="T71" fmla="*/ 800 h 884"/>
                <a:gd name="T72" fmla="*/ 450 w 504"/>
                <a:gd name="T73" fmla="*/ 660 h 884"/>
                <a:gd name="T74" fmla="*/ 426 w 504"/>
                <a:gd name="T75" fmla="*/ 581 h 884"/>
                <a:gd name="T76" fmla="*/ 430 w 504"/>
                <a:gd name="T77" fmla="*/ 509 h 884"/>
                <a:gd name="T78" fmla="*/ 446 w 504"/>
                <a:gd name="T79" fmla="*/ 472 h 884"/>
                <a:gd name="T80" fmla="*/ 468 w 504"/>
                <a:gd name="T81" fmla="*/ 429 h 884"/>
                <a:gd name="T82" fmla="*/ 486 w 504"/>
                <a:gd name="T83" fmla="*/ 357 h 884"/>
                <a:gd name="T84" fmla="*/ 500 w 504"/>
                <a:gd name="T85" fmla="*/ 335 h 884"/>
                <a:gd name="T86" fmla="*/ 498 w 504"/>
                <a:gd name="T87" fmla="*/ 316 h 884"/>
                <a:gd name="T88" fmla="*/ 482 w 504"/>
                <a:gd name="T89" fmla="*/ 250 h 884"/>
                <a:gd name="T90" fmla="*/ 439 w 504"/>
                <a:gd name="T91" fmla="*/ 240 h 884"/>
                <a:gd name="T92" fmla="*/ 431 w 504"/>
                <a:gd name="T93" fmla="*/ 247 h 884"/>
                <a:gd name="T94" fmla="*/ 407 w 504"/>
                <a:gd name="T95" fmla="*/ 268 h 884"/>
                <a:gd name="T96" fmla="*/ 354 w 504"/>
                <a:gd name="T97" fmla="*/ 295 h 884"/>
                <a:gd name="T98" fmla="*/ 346 w 504"/>
                <a:gd name="T99" fmla="*/ 266 h 884"/>
                <a:gd name="T100" fmla="*/ 324 w 504"/>
                <a:gd name="T101" fmla="*/ 240 h 884"/>
                <a:gd name="T102" fmla="*/ 298 w 504"/>
                <a:gd name="T103" fmla="*/ 199 h 884"/>
                <a:gd name="T104" fmla="*/ 287 w 504"/>
                <a:gd name="T105" fmla="*/ 72 h 884"/>
                <a:gd name="T106" fmla="*/ 258 w 504"/>
                <a:gd name="T107" fmla="*/ 39 h 884"/>
                <a:gd name="T108" fmla="*/ 186 w 504"/>
                <a:gd name="T109" fmla="*/ 47 h 884"/>
                <a:gd name="T110" fmla="*/ 162 w 504"/>
                <a:gd name="T111" fmla="*/ 20 h 884"/>
                <a:gd name="T112" fmla="*/ 134 w 504"/>
                <a:gd name="T113" fmla="*/ 13 h 884"/>
                <a:gd name="T114" fmla="*/ 38 w 504"/>
                <a:gd name="T115" fmla="*/ 47 h 8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4"/>
                <a:gd name="T175" fmla="*/ 0 h 884"/>
                <a:gd name="T176" fmla="*/ 504 w 504"/>
                <a:gd name="T177" fmla="*/ 884 h 8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4" h="884">
                  <a:moveTo>
                    <a:pt x="28" y="52"/>
                  </a:moveTo>
                  <a:cubicBezTo>
                    <a:pt x="26" y="63"/>
                    <a:pt x="27" y="72"/>
                    <a:pt x="18" y="79"/>
                  </a:cubicBezTo>
                  <a:cubicBezTo>
                    <a:pt x="16" y="116"/>
                    <a:pt x="11" y="151"/>
                    <a:pt x="18" y="188"/>
                  </a:cubicBezTo>
                  <a:cubicBezTo>
                    <a:pt x="19" y="219"/>
                    <a:pt x="0" y="268"/>
                    <a:pt x="28" y="279"/>
                  </a:cubicBezTo>
                  <a:cubicBezTo>
                    <a:pt x="31" y="288"/>
                    <a:pt x="27" y="299"/>
                    <a:pt x="38" y="301"/>
                  </a:cubicBezTo>
                  <a:cubicBezTo>
                    <a:pt x="39" y="314"/>
                    <a:pt x="42" y="326"/>
                    <a:pt x="46" y="338"/>
                  </a:cubicBezTo>
                  <a:cubicBezTo>
                    <a:pt x="47" y="350"/>
                    <a:pt x="47" y="369"/>
                    <a:pt x="54" y="378"/>
                  </a:cubicBezTo>
                  <a:cubicBezTo>
                    <a:pt x="59" y="402"/>
                    <a:pt x="50" y="459"/>
                    <a:pt x="66" y="471"/>
                  </a:cubicBezTo>
                  <a:cubicBezTo>
                    <a:pt x="67" y="473"/>
                    <a:pt x="67" y="475"/>
                    <a:pt x="68" y="477"/>
                  </a:cubicBezTo>
                  <a:cubicBezTo>
                    <a:pt x="69" y="478"/>
                    <a:pt x="72" y="478"/>
                    <a:pt x="73" y="479"/>
                  </a:cubicBezTo>
                  <a:cubicBezTo>
                    <a:pt x="78" y="485"/>
                    <a:pt x="77" y="491"/>
                    <a:pt x="86" y="496"/>
                  </a:cubicBezTo>
                  <a:cubicBezTo>
                    <a:pt x="95" y="508"/>
                    <a:pt x="91" y="512"/>
                    <a:pt x="89" y="506"/>
                  </a:cubicBezTo>
                  <a:cubicBezTo>
                    <a:pt x="93" y="527"/>
                    <a:pt x="87" y="539"/>
                    <a:pt x="105" y="541"/>
                  </a:cubicBezTo>
                  <a:cubicBezTo>
                    <a:pt x="106" y="561"/>
                    <a:pt x="108" y="567"/>
                    <a:pt x="106" y="586"/>
                  </a:cubicBezTo>
                  <a:cubicBezTo>
                    <a:pt x="107" y="591"/>
                    <a:pt x="116" y="623"/>
                    <a:pt x="122" y="626"/>
                  </a:cubicBezTo>
                  <a:cubicBezTo>
                    <a:pt x="127" y="638"/>
                    <a:pt x="119" y="651"/>
                    <a:pt x="132" y="658"/>
                  </a:cubicBezTo>
                  <a:cubicBezTo>
                    <a:pt x="133" y="661"/>
                    <a:pt x="137" y="663"/>
                    <a:pt x="138" y="666"/>
                  </a:cubicBezTo>
                  <a:cubicBezTo>
                    <a:pt x="140" y="672"/>
                    <a:pt x="140" y="685"/>
                    <a:pt x="140" y="685"/>
                  </a:cubicBezTo>
                  <a:cubicBezTo>
                    <a:pt x="168" y="734"/>
                    <a:pt x="149" y="721"/>
                    <a:pt x="175" y="730"/>
                  </a:cubicBezTo>
                  <a:cubicBezTo>
                    <a:pt x="164" y="737"/>
                    <a:pt x="173" y="750"/>
                    <a:pt x="186" y="752"/>
                  </a:cubicBezTo>
                  <a:cubicBezTo>
                    <a:pt x="189" y="759"/>
                    <a:pt x="192" y="759"/>
                    <a:pt x="199" y="760"/>
                  </a:cubicBezTo>
                  <a:cubicBezTo>
                    <a:pt x="239" y="759"/>
                    <a:pt x="252" y="757"/>
                    <a:pt x="287" y="756"/>
                  </a:cubicBezTo>
                  <a:cubicBezTo>
                    <a:pt x="308" y="704"/>
                    <a:pt x="302" y="780"/>
                    <a:pt x="302" y="658"/>
                  </a:cubicBezTo>
                  <a:lnTo>
                    <a:pt x="278" y="610"/>
                  </a:lnTo>
                  <a:lnTo>
                    <a:pt x="263" y="597"/>
                  </a:lnTo>
                  <a:lnTo>
                    <a:pt x="247" y="568"/>
                  </a:lnTo>
                  <a:lnTo>
                    <a:pt x="241" y="535"/>
                  </a:lnTo>
                  <a:lnTo>
                    <a:pt x="241" y="482"/>
                  </a:lnTo>
                  <a:lnTo>
                    <a:pt x="238" y="456"/>
                  </a:lnTo>
                  <a:lnTo>
                    <a:pt x="214" y="428"/>
                  </a:lnTo>
                  <a:lnTo>
                    <a:pt x="202" y="402"/>
                  </a:lnTo>
                  <a:lnTo>
                    <a:pt x="196" y="370"/>
                  </a:lnTo>
                  <a:lnTo>
                    <a:pt x="206" y="322"/>
                  </a:lnTo>
                  <a:lnTo>
                    <a:pt x="209" y="298"/>
                  </a:lnTo>
                  <a:lnTo>
                    <a:pt x="204" y="268"/>
                  </a:lnTo>
                  <a:lnTo>
                    <a:pt x="204" y="244"/>
                  </a:lnTo>
                  <a:cubicBezTo>
                    <a:pt x="216" y="238"/>
                    <a:pt x="219" y="234"/>
                    <a:pt x="230" y="242"/>
                  </a:cubicBezTo>
                  <a:cubicBezTo>
                    <a:pt x="237" y="279"/>
                    <a:pt x="241" y="262"/>
                    <a:pt x="281" y="268"/>
                  </a:cubicBezTo>
                  <a:cubicBezTo>
                    <a:pt x="277" y="268"/>
                    <a:pt x="273" y="267"/>
                    <a:pt x="270" y="269"/>
                  </a:cubicBezTo>
                  <a:cubicBezTo>
                    <a:pt x="265" y="272"/>
                    <a:pt x="280" y="284"/>
                    <a:pt x="286" y="287"/>
                  </a:cubicBezTo>
                  <a:cubicBezTo>
                    <a:pt x="288" y="298"/>
                    <a:pt x="288" y="310"/>
                    <a:pt x="290" y="322"/>
                  </a:cubicBezTo>
                  <a:cubicBezTo>
                    <a:pt x="291" y="343"/>
                    <a:pt x="288" y="365"/>
                    <a:pt x="292" y="386"/>
                  </a:cubicBezTo>
                  <a:cubicBezTo>
                    <a:pt x="293" y="390"/>
                    <a:pt x="302" y="392"/>
                    <a:pt x="302" y="392"/>
                  </a:cubicBezTo>
                  <a:cubicBezTo>
                    <a:pt x="306" y="397"/>
                    <a:pt x="303" y="415"/>
                    <a:pt x="311" y="410"/>
                  </a:cubicBezTo>
                  <a:cubicBezTo>
                    <a:pt x="360" y="454"/>
                    <a:pt x="338" y="453"/>
                    <a:pt x="364" y="453"/>
                  </a:cubicBezTo>
                  <a:lnTo>
                    <a:pt x="370" y="498"/>
                  </a:lnTo>
                  <a:cubicBezTo>
                    <a:pt x="369" y="503"/>
                    <a:pt x="369" y="508"/>
                    <a:pt x="367" y="512"/>
                  </a:cubicBezTo>
                  <a:cubicBezTo>
                    <a:pt x="366" y="515"/>
                    <a:pt x="361" y="520"/>
                    <a:pt x="361" y="520"/>
                  </a:cubicBezTo>
                  <a:cubicBezTo>
                    <a:pt x="361" y="527"/>
                    <a:pt x="363" y="574"/>
                    <a:pt x="367" y="586"/>
                  </a:cubicBezTo>
                  <a:cubicBezTo>
                    <a:pt x="376" y="612"/>
                    <a:pt x="375" y="577"/>
                    <a:pt x="375" y="591"/>
                  </a:cubicBezTo>
                  <a:cubicBezTo>
                    <a:pt x="380" y="603"/>
                    <a:pt x="386" y="614"/>
                    <a:pt x="390" y="626"/>
                  </a:cubicBezTo>
                  <a:cubicBezTo>
                    <a:pt x="394" y="638"/>
                    <a:pt x="388" y="649"/>
                    <a:pt x="396" y="660"/>
                  </a:cubicBezTo>
                  <a:cubicBezTo>
                    <a:pt x="400" y="671"/>
                    <a:pt x="396" y="671"/>
                    <a:pt x="410" y="672"/>
                  </a:cubicBezTo>
                  <a:cubicBezTo>
                    <a:pt x="411" y="682"/>
                    <a:pt x="409" y="691"/>
                    <a:pt x="420" y="693"/>
                  </a:cubicBezTo>
                  <a:cubicBezTo>
                    <a:pt x="427" y="710"/>
                    <a:pt x="420" y="736"/>
                    <a:pt x="418" y="754"/>
                  </a:cubicBezTo>
                  <a:cubicBezTo>
                    <a:pt x="425" y="774"/>
                    <a:pt x="450" y="785"/>
                    <a:pt x="466" y="796"/>
                  </a:cubicBezTo>
                  <a:cubicBezTo>
                    <a:pt x="462" y="797"/>
                    <a:pt x="459" y="799"/>
                    <a:pt x="455" y="799"/>
                  </a:cubicBezTo>
                  <a:cubicBezTo>
                    <a:pt x="452" y="799"/>
                    <a:pt x="443" y="794"/>
                    <a:pt x="446" y="794"/>
                  </a:cubicBezTo>
                  <a:cubicBezTo>
                    <a:pt x="450" y="793"/>
                    <a:pt x="453" y="795"/>
                    <a:pt x="457" y="796"/>
                  </a:cubicBezTo>
                  <a:cubicBezTo>
                    <a:pt x="456" y="802"/>
                    <a:pt x="459" y="810"/>
                    <a:pt x="455" y="815"/>
                  </a:cubicBezTo>
                  <a:cubicBezTo>
                    <a:pt x="452" y="819"/>
                    <a:pt x="445" y="814"/>
                    <a:pt x="441" y="816"/>
                  </a:cubicBezTo>
                  <a:cubicBezTo>
                    <a:pt x="439" y="817"/>
                    <a:pt x="440" y="819"/>
                    <a:pt x="439" y="821"/>
                  </a:cubicBezTo>
                  <a:cubicBezTo>
                    <a:pt x="440" y="817"/>
                    <a:pt x="440" y="813"/>
                    <a:pt x="441" y="810"/>
                  </a:cubicBezTo>
                  <a:cubicBezTo>
                    <a:pt x="442" y="808"/>
                    <a:pt x="446" y="807"/>
                    <a:pt x="446" y="805"/>
                  </a:cubicBezTo>
                  <a:cubicBezTo>
                    <a:pt x="448" y="787"/>
                    <a:pt x="441" y="783"/>
                    <a:pt x="430" y="775"/>
                  </a:cubicBezTo>
                  <a:cubicBezTo>
                    <a:pt x="421" y="782"/>
                    <a:pt x="426" y="793"/>
                    <a:pt x="431" y="802"/>
                  </a:cubicBezTo>
                  <a:cubicBezTo>
                    <a:pt x="430" y="809"/>
                    <a:pt x="430" y="814"/>
                    <a:pt x="433" y="820"/>
                  </a:cubicBezTo>
                  <a:cubicBezTo>
                    <a:pt x="426" y="829"/>
                    <a:pt x="432" y="829"/>
                    <a:pt x="418" y="828"/>
                  </a:cubicBezTo>
                  <a:cubicBezTo>
                    <a:pt x="401" y="822"/>
                    <a:pt x="385" y="825"/>
                    <a:pt x="367" y="826"/>
                  </a:cubicBezTo>
                  <a:cubicBezTo>
                    <a:pt x="363" y="832"/>
                    <a:pt x="361" y="847"/>
                    <a:pt x="361" y="847"/>
                  </a:cubicBezTo>
                  <a:cubicBezTo>
                    <a:pt x="368" y="884"/>
                    <a:pt x="436" y="854"/>
                    <a:pt x="474" y="853"/>
                  </a:cubicBezTo>
                  <a:cubicBezTo>
                    <a:pt x="470" y="835"/>
                    <a:pt x="479" y="815"/>
                    <a:pt x="468" y="800"/>
                  </a:cubicBezTo>
                  <a:cubicBezTo>
                    <a:pt x="465" y="789"/>
                    <a:pt x="463" y="773"/>
                    <a:pt x="458" y="764"/>
                  </a:cubicBezTo>
                  <a:cubicBezTo>
                    <a:pt x="451" y="730"/>
                    <a:pt x="478" y="681"/>
                    <a:pt x="450" y="660"/>
                  </a:cubicBezTo>
                  <a:cubicBezTo>
                    <a:pt x="447" y="639"/>
                    <a:pt x="442" y="623"/>
                    <a:pt x="431" y="605"/>
                  </a:cubicBezTo>
                  <a:cubicBezTo>
                    <a:pt x="429" y="597"/>
                    <a:pt x="427" y="590"/>
                    <a:pt x="426" y="581"/>
                  </a:cubicBezTo>
                  <a:cubicBezTo>
                    <a:pt x="425" y="572"/>
                    <a:pt x="423" y="554"/>
                    <a:pt x="423" y="554"/>
                  </a:cubicBezTo>
                  <a:cubicBezTo>
                    <a:pt x="422" y="538"/>
                    <a:pt x="418" y="521"/>
                    <a:pt x="430" y="509"/>
                  </a:cubicBezTo>
                  <a:cubicBezTo>
                    <a:pt x="431" y="502"/>
                    <a:pt x="433" y="494"/>
                    <a:pt x="438" y="490"/>
                  </a:cubicBezTo>
                  <a:cubicBezTo>
                    <a:pt x="439" y="483"/>
                    <a:pt x="443" y="478"/>
                    <a:pt x="446" y="472"/>
                  </a:cubicBezTo>
                  <a:cubicBezTo>
                    <a:pt x="447" y="461"/>
                    <a:pt x="452" y="461"/>
                    <a:pt x="457" y="452"/>
                  </a:cubicBezTo>
                  <a:cubicBezTo>
                    <a:pt x="458" y="441"/>
                    <a:pt x="458" y="435"/>
                    <a:pt x="468" y="429"/>
                  </a:cubicBezTo>
                  <a:cubicBezTo>
                    <a:pt x="477" y="413"/>
                    <a:pt x="462" y="384"/>
                    <a:pt x="478" y="376"/>
                  </a:cubicBezTo>
                  <a:cubicBezTo>
                    <a:pt x="480" y="371"/>
                    <a:pt x="483" y="361"/>
                    <a:pt x="486" y="357"/>
                  </a:cubicBezTo>
                  <a:cubicBezTo>
                    <a:pt x="489" y="353"/>
                    <a:pt x="498" y="349"/>
                    <a:pt x="502" y="346"/>
                  </a:cubicBezTo>
                  <a:cubicBezTo>
                    <a:pt x="501" y="342"/>
                    <a:pt x="500" y="339"/>
                    <a:pt x="500" y="335"/>
                  </a:cubicBezTo>
                  <a:cubicBezTo>
                    <a:pt x="500" y="333"/>
                    <a:pt x="503" y="332"/>
                    <a:pt x="503" y="330"/>
                  </a:cubicBezTo>
                  <a:cubicBezTo>
                    <a:pt x="504" y="325"/>
                    <a:pt x="498" y="316"/>
                    <a:pt x="498" y="316"/>
                  </a:cubicBezTo>
                  <a:cubicBezTo>
                    <a:pt x="497" y="298"/>
                    <a:pt x="495" y="278"/>
                    <a:pt x="492" y="260"/>
                  </a:cubicBezTo>
                  <a:cubicBezTo>
                    <a:pt x="491" y="255"/>
                    <a:pt x="482" y="250"/>
                    <a:pt x="482" y="250"/>
                  </a:cubicBezTo>
                  <a:cubicBezTo>
                    <a:pt x="481" y="244"/>
                    <a:pt x="479" y="240"/>
                    <a:pt x="478" y="234"/>
                  </a:cubicBezTo>
                  <a:cubicBezTo>
                    <a:pt x="465" y="237"/>
                    <a:pt x="451" y="233"/>
                    <a:pt x="439" y="240"/>
                  </a:cubicBezTo>
                  <a:cubicBezTo>
                    <a:pt x="438" y="242"/>
                    <a:pt x="437" y="244"/>
                    <a:pt x="436" y="245"/>
                  </a:cubicBezTo>
                  <a:cubicBezTo>
                    <a:pt x="435" y="246"/>
                    <a:pt x="432" y="246"/>
                    <a:pt x="431" y="247"/>
                  </a:cubicBezTo>
                  <a:cubicBezTo>
                    <a:pt x="427" y="252"/>
                    <a:pt x="429" y="260"/>
                    <a:pt x="422" y="263"/>
                  </a:cubicBezTo>
                  <a:cubicBezTo>
                    <a:pt x="417" y="265"/>
                    <a:pt x="407" y="268"/>
                    <a:pt x="407" y="268"/>
                  </a:cubicBezTo>
                  <a:cubicBezTo>
                    <a:pt x="404" y="289"/>
                    <a:pt x="391" y="288"/>
                    <a:pt x="372" y="290"/>
                  </a:cubicBezTo>
                  <a:cubicBezTo>
                    <a:pt x="366" y="292"/>
                    <a:pt x="360" y="293"/>
                    <a:pt x="354" y="295"/>
                  </a:cubicBezTo>
                  <a:cubicBezTo>
                    <a:pt x="351" y="290"/>
                    <a:pt x="350" y="285"/>
                    <a:pt x="348" y="280"/>
                  </a:cubicBezTo>
                  <a:cubicBezTo>
                    <a:pt x="347" y="275"/>
                    <a:pt x="348" y="270"/>
                    <a:pt x="346" y="266"/>
                  </a:cubicBezTo>
                  <a:cubicBezTo>
                    <a:pt x="343" y="260"/>
                    <a:pt x="330" y="256"/>
                    <a:pt x="330" y="256"/>
                  </a:cubicBezTo>
                  <a:cubicBezTo>
                    <a:pt x="327" y="251"/>
                    <a:pt x="326" y="246"/>
                    <a:pt x="324" y="240"/>
                  </a:cubicBezTo>
                  <a:cubicBezTo>
                    <a:pt x="322" y="226"/>
                    <a:pt x="322" y="219"/>
                    <a:pt x="313" y="208"/>
                  </a:cubicBezTo>
                  <a:cubicBezTo>
                    <a:pt x="310" y="203"/>
                    <a:pt x="298" y="199"/>
                    <a:pt x="298" y="199"/>
                  </a:cubicBezTo>
                  <a:cubicBezTo>
                    <a:pt x="295" y="184"/>
                    <a:pt x="297" y="165"/>
                    <a:pt x="290" y="152"/>
                  </a:cubicBezTo>
                  <a:cubicBezTo>
                    <a:pt x="291" y="122"/>
                    <a:pt x="303" y="94"/>
                    <a:pt x="287" y="72"/>
                  </a:cubicBezTo>
                  <a:cubicBezTo>
                    <a:pt x="286" y="66"/>
                    <a:pt x="280" y="53"/>
                    <a:pt x="274" y="50"/>
                  </a:cubicBezTo>
                  <a:cubicBezTo>
                    <a:pt x="272" y="42"/>
                    <a:pt x="266" y="41"/>
                    <a:pt x="258" y="39"/>
                  </a:cubicBezTo>
                  <a:cubicBezTo>
                    <a:pt x="253" y="43"/>
                    <a:pt x="252" y="47"/>
                    <a:pt x="247" y="52"/>
                  </a:cubicBezTo>
                  <a:cubicBezTo>
                    <a:pt x="225" y="49"/>
                    <a:pt x="209" y="48"/>
                    <a:pt x="186" y="47"/>
                  </a:cubicBezTo>
                  <a:cubicBezTo>
                    <a:pt x="181" y="41"/>
                    <a:pt x="180" y="40"/>
                    <a:pt x="172" y="39"/>
                  </a:cubicBezTo>
                  <a:cubicBezTo>
                    <a:pt x="164" y="36"/>
                    <a:pt x="166" y="27"/>
                    <a:pt x="162" y="20"/>
                  </a:cubicBezTo>
                  <a:cubicBezTo>
                    <a:pt x="160" y="11"/>
                    <a:pt x="159" y="4"/>
                    <a:pt x="150" y="0"/>
                  </a:cubicBezTo>
                  <a:cubicBezTo>
                    <a:pt x="137" y="2"/>
                    <a:pt x="131" y="0"/>
                    <a:pt x="134" y="13"/>
                  </a:cubicBezTo>
                  <a:cubicBezTo>
                    <a:pt x="135" y="28"/>
                    <a:pt x="137" y="31"/>
                    <a:pt x="135" y="47"/>
                  </a:cubicBezTo>
                  <a:cubicBezTo>
                    <a:pt x="111" y="37"/>
                    <a:pt x="54" y="46"/>
                    <a:pt x="38" y="47"/>
                  </a:cubicBezTo>
                  <a:cubicBezTo>
                    <a:pt x="31" y="48"/>
                    <a:pt x="34" y="47"/>
                    <a:pt x="28" y="52"/>
                  </a:cubicBezTo>
                  <a:close/>
                </a:path>
              </a:pathLst>
            </a:custGeom>
            <a:solidFill>
              <a:srgbClr val="FF0000">
                <a:alpha val="5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88" name="Freeform 12"/>
            <p:cNvSpPr>
              <a:spLocks/>
            </p:cNvSpPr>
            <p:nvPr/>
          </p:nvSpPr>
          <p:spPr bwMode="auto">
            <a:xfrm>
              <a:off x="3060" y="2354"/>
              <a:ext cx="12" cy="5"/>
            </a:xfrm>
            <a:custGeom>
              <a:avLst/>
              <a:gdLst>
                <a:gd name="T0" fmla="*/ 12 w 12"/>
                <a:gd name="T1" fmla="*/ 0 h 5"/>
                <a:gd name="T2" fmla="*/ 0 w 12"/>
                <a:gd name="T3" fmla="*/ 5 h 5"/>
                <a:gd name="T4" fmla="*/ 12 w 12"/>
                <a:gd name="T5" fmla="*/ 0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12" y="0"/>
                  </a:moveTo>
                  <a:cubicBezTo>
                    <a:pt x="8" y="2"/>
                    <a:pt x="0" y="5"/>
                    <a:pt x="0" y="5"/>
                  </a:cubicBezTo>
                  <a:cubicBezTo>
                    <a:pt x="0" y="5"/>
                    <a:pt x="8" y="2"/>
                    <a:pt x="12" y="0"/>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n-US" sz="2400" smtClean="0">
                <a:solidFill>
                  <a:srgbClr val="000000"/>
                </a:solidFill>
              </a:endParaRPr>
            </a:p>
          </p:txBody>
        </p:sp>
        <p:sp>
          <p:nvSpPr>
            <p:cNvPr id="32789" name="Freeform 13"/>
            <p:cNvSpPr>
              <a:spLocks/>
            </p:cNvSpPr>
            <p:nvPr/>
          </p:nvSpPr>
          <p:spPr bwMode="auto">
            <a:xfrm>
              <a:off x="396" y="2144"/>
              <a:ext cx="546" cy="704"/>
            </a:xfrm>
            <a:custGeom>
              <a:avLst/>
              <a:gdLst>
                <a:gd name="T0" fmla="*/ 539 w 546"/>
                <a:gd name="T1" fmla="*/ 693 h 704"/>
                <a:gd name="T2" fmla="*/ 526 w 546"/>
                <a:gd name="T3" fmla="*/ 584 h 704"/>
                <a:gd name="T4" fmla="*/ 510 w 546"/>
                <a:gd name="T5" fmla="*/ 545 h 704"/>
                <a:gd name="T6" fmla="*/ 482 w 546"/>
                <a:gd name="T7" fmla="*/ 489 h 704"/>
                <a:gd name="T8" fmla="*/ 464 w 546"/>
                <a:gd name="T9" fmla="*/ 465 h 704"/>
                <a:gd name="T10" fmla="*/ 444 w 546"/>
                <a:gd name="T11" fmla="*/ 429 h 704"/>
                <a:gd name="T12" fmla="*/ 433 w 546"/>
                <a:gd name="T13" fmla="*/ 420 h 704"/>
                <a:gd name="T14" fmla="*/ 433 w 546"/>
                <a:gd name="T15" fmla="*/ 395 h 704"/>
                <a:gd name="T16" fmla="*/ 503 w 546"/>
                <a:gd name="T17" fmla="*/ 383 h 704"/>
                <a:gd name="T18" fmla="*/ 490 w 546"/>
                <a:gd name="T19" fmla="*/ 317 h 704"/>
                <a:gd name="T20" fmla="*/ 464 w 546"/>
                <a:gd name="T21" fmla="*/ 220 h 704"/>
                <a:gd name="T22" fmla="*/ 452 w 546"/>
                <a:gd name="T23" fmla="*/ 186 h 704"/>
                <a:gd name="T24" fmla="*/ 449 w 546"/>
                <a:gd name="T25" fmla="*/ 177 h 704"/>
                <a:gd name="T26" fmla="*/ 434 w 546"/>
                <a:gd name="T27" fmla="*/ 132 h 704"/>
                <a:gd name="T28" fmla="*/ 306 w 546"/>
                <a:gd name="T29" fmla="*/ 36 h 704"/>
                <a:gd name="T30" fmla="*/ 310 w 546"/>
                <a:gd name="T31" fmla="*/ 105 h 704"/>
                <a:gd name="T32" fmla="*/ 322 w 546"/>
                <a:gd name="T33" fmla="*/ 136 h 704"/>
                <a:gd name="T34" fmla="*/ 328 w 546"/>
                <a:gd name="T35" fmla="*/ 158 h 704"/>
                <a:gd name="T36" fmla="*/ 341 w 546"/>
                <a:gd name="T37" fmla="*/ 168 h 704"/>
                <a:gd name="T38" fmla="*/ 364 w 546"/>
                <a:gd name="T39" fmla="*/ 208 h 704"/>
                <a:gd name="T40" fmla="*/ 366 w 546"/>
                <a:gd name="T41" fmla="*/ 230 h 704"/>
                <a:gd name="T42" fmla="*/ 365 w 546"/>
                <a:gd name="T43" fmla="*/ 282 h 704"/>
                <a:gd name="T44" fmla="*/ 331 w 546"/>
                <a:gd name="T45" fmla="*/ 312 h 704"/>
                <a:gd name="T46" fmla="*/ 254 w 546"/>
                <a:gd name="T47" fmla="*/ 316 h 704"/>
                <a:gd name="T48" fmla="*/ 214 w 546"/>
                <a:gd name="T49" fmla="*/ 252 h 704"/>
                <a:gd name="T50" fmla="*/ 193 w 546"/>
                <a:gd name="T51" fmla="*/ 208 h 704"/>
                <a:gd name="T52" fmla="*/ 170 w 546"/>
                <a:gd name="T53" fmla="*/ 143 h 704"/>
                <a:gd name="T54" fmla="*/ 152 w 546"/>
                <a:gd name="T55" fmla="*/ 81 h 704"/>
                <a:gd name="T56" fmla="*/ 139 w 546"/>
                <a:gd name="T57" fmla="*/ 36 h 704"/>
                <a:gd name="T58" fmla="*/ 34 w 546"/>
                <a:gd name="T59" fmla="*/ 111 h 704"/>
                <a:gd name="T60" fmla="*/ 48 w 546"/>
                <a:gd name="T61" fmla="*/ 132 h 704"/>
                <a:gd name="T62" fmla="*/ 50 w 546"/>
                <a:gd name="T63" fmla="*/ 162 h 704"/>
                <a:gd name="T64" fmla="*/ 64 w 546"/>
                <a:gd name="T65" fmla="*/ 198 h 704"/>
                <a:gd name="T66" fmla="*/ 83 w 546"/>
                <a:gd name="T67" fmla="*/ 225 h 704"/>
                <a:gd name="T68" fmla="*/ 90 w 546"/>
                <a:gd name="T69" fmla="*/ 258 h 704"/>
                <a:gd name="T70" fmla="*/ 106 w 546"/>
                <a:gd name="T71" fmla="*/ 317 h 704"/>
                <a:gd name="T72" fmla="*/ 110 w 546"/>
                <a:gd name="T73" fmla="*/ 372 h 704"/>
                <a:gd name="T74" fmla="*/ 119 w 546"/>
                <a:gd name="T75" fmla="*/ 404 h 704"/>
                <a:gd name="T76" fmla="*/ 137 w 546"/>
                <a:gd name="T77" fmla="*/ 416 h 704"/>
                <a:gd name="T78" fmla="*/ 154 w 546"/>
                <a:gd name="T79" fmla="*/ 420 h 704"/>
                <a:gd name="T80" fmla="*/ 200 w 546"/>
                <a:gd name="T81" fmla="*/ 446 h 704"/>
                <a:gd name="T82" fmla="*/ 220 w 546"/>
                <a:gd name="T83" fmla="*/ 462 h 704"/>
                <a:gd name="T84" fmla="*/ 262 w 546"/>
                <a:gd name="T85" fmla="*/ 502 h 704"/>
                <a:gd name="T86" fmla="*/ 280 w 546"/>
                <a:gd name="T87" fmla="*/ 521 h 704"/>
                <a:gd name="T88" fmla="*/ 292 w 546"/>
                <a:gd name="T89" fmla="*/ 546 h 704"/>
                <a:gd name="T90" fmla="*/ 316 w 546"/>
                <a:gd name="T91" fmla="*/ 567 h 704"/>
                <a:gd name="T92" fmla="*/ 332 w 546"/>
                <a:gd name="T93" fmla="*/ 587 h 704"/>
                <a:gd name="T94" fmla="*/ 346 w 546"/>
                <a:gd name="T95" fmla="*/ 682 h 704"/>
                <a:gd name="T96" fmla="*/ 546 w 546"/>
                <a:gd name="T97" fmla="*/ 704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6"/>
                <a:gd name="T148" fmla="*/ 0 h 704"/>
                <a:gd name="T149" fmla="*/ 546 w 546"/>
                <a:gd name="T150" fmla="*/ 704 h 7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6" h="704">
                  <a:moveTo>
                    <a:pt x="546" y="704"/>
                  </a:moveTo>
                  <a:cubicBezTo>
                    <a:pt x="545" y="700"/>
                    <a:pt x="541" y="697"/>
                    <a:pt x="539" y="693"/>
                  </a:cubicBezTo>
                  <a:cubicBezTo>
                    <a:pt x="538" y="679"/>
                    <a:pt x="531" y="669"/>
                    <a:pt x="528" y="656"/>
                  </a:cubicBezTo>
                  <a:cubicBezTo>
                    <a:pt x="527" y="632"/>
                    <a:pt x="529" y="608"/>
                    <a:pt x="526" y="584"/>
                  </a:cubicBezTo>
                  <a:cubicBezTo>
                    <a:pt x="525" y="575"/>
                    <a:pt x="519" y="565"/>
                    <a:pt x="516" y="557"/>
                  </a:cubicBezTo>
                  <a:cubicBezTo>
                    <a:pt x="515" y="553"/>
                    <a:pt x="510" y="545"/>
                    <a:pt x="510" y="545"/>
                  </a:cubicBezTo>
                  <a:cubicBezTo>
                    <a:pt x="508" y="533"/>
                    <a:pt x="500" y="501"/>
                    <a:pt x="487" y="497"/>
                  </a:cubicBezTo>
                  <a:cubicBezTo>
                    <a:pt x="485" y="490"/>
                    <a:pt x="487" y="492"/>
                    <a:pt x="482" y="489"/>
                  </a:cubicBezTo>
                  <a:cubicBezTo>
                    <a:pt x="480" y="483"/>
                    <a:pt x="481" y="481"/>
                    <a:pt x="476" y="478"/>
                  </a:cubicBezTo>
                  <a:cubicBezTo>
                    <a:pt x="474" y="473"/>
                    <a:pt x="469" y="467"/>
                    <a:pt x="464" y="465"/>
                  </a:cubicBezTo>
                  <a:cubicBezTo>
                    <a:pt x="463" y="461"/>
                    <a:pt x="460" y="456"/>
                    <a:pt x="457" y="453"/>
                  </a:cubicBezTo>
                  <a:cubicBezTo>
                    <a:pt x="455" y="446"/>
                    <a:pt x="448" y="435"/>
                    <a:pt x="444" y="429"/>
                  </a:cubicBezTo>
                  <a:cubicBezTo>
                    <a:pt x="441" y="424"/>
                    <a:pt x="443" y="427"/>
                    <a:pt x="436" y="422"/>
                  </a:cubicBezTo>
                  <a:cubicBezTo>
                    <a:pt x="435" y="421"/>
                    <a:pt x="433" y="420"/>
                    <a:pt x="433" y="420"/>
                  </a:cubicBezTo>
                  <a:cubicBezTo>
                    <a:pt x="430" y="415"/>
                    <a:pt x="426" y="413"/>
                    <a:pt x="424" y="407"/>
                  </a:cubicBezTo>
                  <a:cubicBezTo>
                    <a:pt x="425" y="398"/>
                    <a:pt x="423" y="396"/>
                    <a:pt x="433" y="395"/>
                  </a:cubicBezTo>
                  <a:cubicBezTo>
                    <a:pt x="441" y="372"/>
                    <a:pt x="466" y="388"/>
                    <a:pt x="494" y="388"/>
                  </a:cubicBezTo>
                  <a:cubicBezTo>
                    <a:pt x="498" y="387"/>
                    <a:pt x="501" y="388"/>
                    <a:pt x="503" y="383"/>
                  </a:cubicBezTo>
                  <a:cubicBezTo>
                    <a:pt x="503" y="376"/>
                    <a:pt x="506" y="353"/>
                    <a:pt x="496" y="346"/>
                  </a:cubicBezTo>
                  <a:cubicBezTo>
                    <a:pt x="491" y="337"/>
                    <a:pt x="491" y="327"/>
                    <a:pt x="490" y="317"/>
                  </a:cubicBezTo>
                  <a:cubicBezTo>
                    <a:pt x="490" y="317"/>
                    <a:pt x="497" y="259"/>
                    <a:pt x="481" y="249"/>
                  </a:cubicBezTo>
                  <a:cubicBezTo>
                    <a:pt x="479" y="244"/>
                    <a:pt x="468" y="222"/>
                    <a:pt x="464" y="220"/>
                  </a:cubicBezTo>
                  <a:cubicBezTo>
                    <a:pt x="461" y="210"/>
                    <a:pt x="458" y="200"/>
                    <a:pt x="454" y="190"/>
                  </a:cubicBezTo>
                  <a:cubicBezTo>
                    <a:pt x="453" y="189"/>
                    <a:pt x="453" y="187"/>
                    <a:pt x="452" y="186"/>
                  </a:cubicBezTo>
                  <a:cubicBezTo>
                    <a:pt x="451" y="184"/>
                    <a:pt x="451" y="182"/>
                    <a:pt x="450" y="180"/>
                  </a:cubicBezTo>
                  <a:cubicBezTo>
                    <a:pt x="450" y="179"/>
                    <a:pt x="449" y="177"/>
                    <a:pt x="449" y="177"/>
                  </a:cubicBezTo>
                  <a:cubicBezTo>
                    <a:pt x="448" y="167"/>
                    <a:pt x="442" y="156"/>
                    <a:pt x="439" y="146"/>
                  </a:cubicBezTo>
                  <a:cubicBezTo>
                    <a:pt x="438" y="141"/>
                    <a:pt x="434" y="132"/>
                    <a:pt x="434" y="132"/>
                  </a:cubicBezTo>
                  <a:cubicBezTo>
                    <a:pt x="432" y="123"/>
                    <a:pt x="431" y="115"/>
                    <a:pt x="430" y="106"/>
                  </a:cubicBezTo>
                  <a:cubicBezTo>
                    <a:pt x="427" y="0"/>
                    <a:pt x="449" y="22"/>
                    <a:pt x="306" y="36"/>
                  </a:cubicBezTo>
                  <a:cubicBezTo>
                    <a:pt x="305" y="53"/>
                    <a:pt x="301" y="73"/>
                    <a:pt x="306" y="89"/>
                  </a:cubicBezTo>
                  <a:cubicBezTo>
                    <a:pt x="307" y="95"/>
                    <a:pt x="307" y="100"/>
                    <a:pt x="310" y="105"/>
                  </a:cubicBezTo>
                  <a:cubicBezTo>
                    <a:pt x="311" y="118"/>
                    <a:pt x="308" y="122"/>
                    <a:pt x="316" y="128"/>
                  </a:cubicBezTo>
                  <a:cubicBezTo>
                    <a:pt x="317" y="132"/>
                    <a:pt x="319" y="134"/>
                    <a:pt x="322" y="136"/>
                  </a:cubicBezTo>
                  <a:cubicBezTo>
                    <a:pt x="323" y="139"/>
                    <a:pt x="325" y="146"/>
                    <a:pt x="325" y="146"/>
                  </a:cubicBezTo>
                  <a:cubicBezTo>
                    <a:pt x="325" y="149"/>
                    <a:pt x="325" y="155"/>
                    <a:pt x="328" y="158"/>
                  </a:cubicBezTo>
                  <a:cubicBezTo>
                    <a:pt x="330" y="160"/>
                    <a:pt x="334" y="162"/>
                    <a:pt x="334" y="162"/>
                  </a:cubicBezTo>
                  <a:cubicBezTo>
                    <a:pt x="335" y="166"/>
                    <a:pt x="337" y="167"/>
                    <a:pt x="341" y="168"/>
                  </a:cubicBezTo>
                  <a:cubicBezTo>
                    <a:pt x="342" y="170"/>
                    <a:pt x="351" y="183"/>
                    <a:pt x="353" y="185"/>
                  </a:cubicBezTo>
                  <a:cubicBezTo>
                    <a:pt x="354" y="196"/>
                    <a:pt x="355" y="202"/>
                    <a:pt x="364" y="208"/>
                  </a:cubicBezTo>
                  <a:cubicBezTo>
                    <a:pt x="364" y="209"/>
                    <a:pt x="365" y="211"/>
                    <a:pt x="365" y="212"/>
                  </a:cubicBezTo>
                  <a:cubicBezTo>
                    <a:pt x="366" y="218"/>
                    <a:pt x="365" y="224"/>
                    <a:pt x="366" y="230"/>
                  </a:cubicBezTo>
                  <a:cubicBezTo>
                    <a:pt x="366" y="232"/>
                    <a:pt x="370" y="236"/>
                    <a:pt x="370" y="236"/>
                  </a:cubicBezTo>
                  <a:cubicBezTo>
                    <a:pt x="371" y="252"/>
                    <a:pt x="370" y="267"/>
                    <a:pt x="365" y="282"/>
                  </a:cubicBezTo>
                  <a:cubicBezTo>
                    <a:pt x="364" y="289"/>
                    <a:pt x="363" y="296"/>
                    <a:pt x="356" y="298"/>
                  </a:cubicBezTo>
                  <a:cubicBezTo>
                    <a:pt x="355" y="303"/>
                    <a:pt x="338" y="311"/>
                    <a:pt x="331" y="312"/>
                  </a:cubicBezTo>
                  <a:cubicBezTo>
                    <a:pt x="322" y="318"/>
                    <a:pt x="310" y="314"/>
                    <a:pt x="299" y="316"/>
                  </a:cubicBezTo>
                  <a:cubicBezTo>
                    <a:pt x="285" y="321"/>
                    <a:pt x="268" y="317"/>
                    <a:pt x="254" y="316"/>
                  </a:cubicBezTo>
                  <a:cubicBezTo>
                    <a:pt x="235" y="314"/>
                    <a:pt x="246" y="311"/>
                    <a:pt x="235" y="304"/>
                  </a:cubicBezTo>
                  <a:cubicBezTo>
                    <a:pt x="227" y="287"/>
                    <a:pt x="220" y="270"/>
                    <a:pt x="214" y="252"/>
                  </a:cubicBezTo>
                  <a:cubicBezTo>
                    <a:pt x="212" y="246"/>
                    <a:pt x="207" y="240"/>
                    <a:pt x="205" y="234"/>
                  </a:cubicBezTo>
                  <a:cubicBezTo>
                    <a:pt x="204" y="224"/>
                    <a:pt x="202" y="214"/>
                    <a:pt x="193" y="208"/>
                  </a:cubicBezTo>
                  <a:cubicBezTo>
                    <a:pt x="192" y="203"/>
                    <a:pt x="192" y="199"/>
                    <a:pt x="187" y="196"/>
                  </a:cubicBezTo>
                  <a:cubicBezTo>
                    <a:pt x="183" y="179"/>
                    <a:pt x="180" y="158"/>
                    <a:pt x="170" y="143"/>
                  </a:cubicBezTo>
                  <a:cubicBezTo>
                    <a:pt x="168" y="127"/>
                    <a:pt x="170" y="105"/>
                    <a:pt x="158" y="93"/>
                  </a:cubicBezTo>
                  <a:cubicBezTo>
                    <a:pt x="157" y="89"/>
                    <a:pt x="154" y="85"/>
                    <a:pt x="152" y="81"/>
                  </a:cubicBezTo>
                  <a:cubicBezTo>
                    <a:pt x="151" y="79"/>
                    <a:pt x="150" y="75"/>
                    <a:pt x="150" y="75"/>
                  </a:cubicBezTo>
                  <a:cubicBezTo>
                    <a:pt x="149" y="64"/>
                    <a:pt x="149" y="43"/>
                    <a:pt x="139" y="36"/>
                  </a:cubicBezTo>
                  <a:cubicBezTo>
                    <a:pt x="61" y="37"/>
                    <a:pt x="0" y="2"/>
                    <a:pt x="29" y="90"/>
                  </a:cubicBezTo>
                  <a:cubicBezTo>
                    <a:pt x="31" y="109"/>
                    <a:pt x="27" y="104"/>
                    <a:pt x="34" y="111"/>
                  </a:cubicBezTo>
                  <a:cubicBezTo>
                    <a:pt x="35" y="116"/>
                    <a:pt x="35" y="121"/>
                    <a:pt x="40" y="123"/>
                  </a:cubicBezTo>
                  <a:cubicBezTo>
                    <a:pt x="47" y="130"/>
                    <a:pt x="44" y="127"/>
                    <a:pt x="48" y="132"/>
                  </a:cubicBezTo>
                  <a:cubicBezTo>
                    <a:pt x="46" y="142"/>
                    <a:pt x="46" y="141"/>
                    <a:pt x="48" y="156"/>
                  </a:cubicBezTo>
                  <a:cubicBezTo>
                    <a:pt x="48" y="158"/>
                    <a:pt x="50" y="162"/>
                    <a:pt x="50" y="162"/>
                  </a:cubicBezTo>
                  <a:cubicBezTo>
                    <a:pt x="50" y="165"/>
                    <a:pt x="53" y="186"/>
                    <a:pt x="54" y="190"/>
                  </a:cubicBezTo>
                  <a:cubicBezTo>
                    <a:pt x="55" y="194"/>
                    <a:pt x="64" y="198"/>
                    <a:pt x="64" y="198"/>
                  </a:cubicBezTo>
                  <a:cubicBezTo>
                    <a:pt x="67" y="207"/>
                    <a:pt x="67" y="209"/>
                    <a:pt x="73" y="215"/>
                  </a:cubicBezTo>
                  <a:cubicBezTo>
                    <a:pt x="74" y="220"/>
                    <a:pt x="78" y="224"/>
                    <a:pt x="83" y="225"/>
                  </a:cubicBezTo>
                  <a:cubicBezTo>
                    <a:pt x="84" y="233"/>
                    <a:pt x="84" y="241"/>
                    <a:pt x="85" y="249"/>
                  </a:cubicBezTo>
                  <a:cubicBezTo>
                    <a:pt x="85" y="252"/>
                    <a:pt x="90" y="258"/>
                    <a:pt x="90" y="258"/>
                  </a:cubicBezTo>
                  <a:cubicBezTo>
                    <a:pt x="92" y="268"/>
                    <a:pt x="91" y="283"/>
                    <a:pt x="100" y="288"/>
                  </a:cubicBezTo>
                  <a:cubicBezTo>
                    <a:pt x="106" y="297"/>
                    <a:pt x="98" y="309"/>
                    <a:pt x="106" y="317"/>
                  </a:cubicBezTo>
                  <a:cubicBezTo>
                    <a:pt x="108" y="323"/>
                    <a:pt x="111" y="327"/>
                    <a:pt x="113" y="333"/>
                  </a:cubicBezTo>
                  <a:cubicBezTo>
                    <a:pt x="112" y="351"/>
                    <a:pt x="112" y="354"/>
                    <a:pt x="110" y="372"/>
                  </a:cubicBezTo>
                  <a:cubicBezTo>
                    <a:pt x="110" y="376"/>
                    <a:pt x="107" y="383"/>
                    <a:pt x="107" y="383"/>
                  </a:cubicBezTo>
                  <a:cubicBezTo>
                    <a:pt x="108" y="392"/>
                    <a:pt x="112" y="397"/>
                    <a:pt x="119" y="404"/>
                  </a:cubicBezTo>
                  <a:cubicBezTo>
                    <a:pt x="121" y="418"/>
                    <a:pt x="117" y="409"/>
                    <a:pt x="134" y="413"/>
                  </a:cubicBezTo>
                  <a:cubicBezTo>
                    <a:pt x="135" y="413"/>
                    <a:pt x="136" y="415"/>
                    <a:pt x="137" y="416"/>
                  </a:cubicBezTo>
                  <a:cubicBezTo>
                    <a:pt x="138" y="417"/>
                    <a:pt x="139" y="417"/>
                    <a:pt x="140" y="417"/>
                  </a:cubicBezTo>
                  <a:cubicBezTo>
                    <a:pt x="145" y="418"/>
                    <a:pt x="154" y="420"/>
                    <a:pt x="154" y="420"/>
                  </a:cubicBezTo>
                  <a:cubicBezTo>
                    <a:pt x="161" y="431"/>
                    <a:pt x="175" y="431"/>
                    <a:pt x="187" y="432"/>
                  </a:cubicBezTo>
                  <a:cubicBezTo>
                    <a:pt x="189" y="441"/>
                    <a:pt x="193" y="442"/>
                    <a:pt x="200" y="446"/>
                  </a:cubicBezTo>
                  <a:cubicBezTo>
                    <a:pt x="205" y="453"/>
                    <a:pt x="202" y="451"/>
                    <a:pt x="208" y="453"/>
                  </a:cubicBezTo>
                  <a:cubicBezTo>
                    <a:pt x="212" y="456"/>
                    <a:pt x="215" y="460"/>
                    <a:pt x="220" y="462"/>
                  </a:cubicBezTo>
                  <a:cubicBezTo>
                    <a:pt x="221" y="466"/>
                    <a:pt x="228" y="472"/>
                    <a:pt x="233" y="474"/>
                  </a:cubicBezTo>
                  <a:cubicBezTo>
                    <a:pt x="236" y="483"/>
                    <a:pt x="254" y="497"/>
                    <a:pt x="262" y="502"/>
                  </a:cubicBezTo>
                  <a:cubicBezTo>
                    <a:pt x="265" y="507"/>
                    <a:pt x="267" y="512"/>
                    <a:pt x="272" y="515"/>
                  </a:cubicBezTo>
                  <a:cubicBezTo>
                    <a:pt x="274" y="519"/>
                    <a:pt x="276" y="519"/>
                    <a:pt x="280" y="521"/>
                  </a:cubicBezTo>
                  <a:cubicBezTo>
                    <a:pt x="282" y="526"/>
                    <a:pt x="283" y="531"/>
                    <a:pt x="287" y="534"/>
                  </a:cubicBezTo>
                  <a:cubicBezTo>
                    <a:pt x="288" y="540"/>
                    <a:pt x="286" y="544"/>
                    <a:pt x="292" y="546"/>
                  </a:cubicBezTo>
                  <a:cubicBezTo>
                    <a:pt x="294" y="552"/>
                    <a:pt x="301" y="551"/>
                    <a:pt x="306" y="552"/>
                  </a:cubicBezTo>
                  <a:cubicBezTo>
                    <a:pt x="317" y="558"/>
                    <a:pt x="309" y="557"/>
                    <a:pt x="316" y="567"/>
                  </a:cubicBezTo>
                  <a:cubicBezTo>
                    <a:pt x="317" y="572"/>
                    <a:pt x="317" y="574"/>
                    <a:pt x="322" y="576"/>
                  </a:cubicBezTo>
                  <a:cubicBezTo>
                    <a:pt x="325" y="581"/>
                    <a:pt x="327" y="584"/>
                    <a:pt x="332" y="587"/>
                  </a:cubicBezTo>
                  <a:cubicBezTo>
                    <a:pt x="333" y="593"/>
                    <a:pt x="336" y="602"/>
                    <a:pt x="341" y="605"/>
                  </a:cubicBezTo>
                  <a:cubicBezTo>
                    <a:pt x="349" y="629"/>
                    <a:pt x="344" y="657"/>
                    <a:pt x="346" y="682"/>
                  </a:cubicBezTo>
                  <a:cubicBezTo>
                    <a:pt x="356" y="679"/>
                    <a:pt x="350" y="680"/>
                    <a:pt x="365" y="680"/>
                  </a:cubicBezTo>
                  <a:lnTo>
                    <a:pt x="546" y="704"/>
                  </a:lnTo>
                  <a:close/>
                </a:path>
              </a:pathLst>
            </a:custGeom>
            <a:solidFill>
              <a:srgbClr val="FF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90" name="Freeform 14"/>
            <p:cNvSpPr>
              <a:spLocks/>
            </p:cNvSpPr>
            <p:nvPr/>
          </p:nvSpPr>
          <p:spPr bwMode="auto">
            <a:xfrm>
              <a:off x="366" y="1413"/>
              <a:ext cx="228" cy="776"/>
            </a:xfrm>
            <a:custGeom>
              <a:avLst/>
              <a:gdLst>
                <a:gd name="T0" fmla="*/ 167 w 228"/>
                <a:gd name="T1" fmla="*/ 767 h 776"/>
                <a:gd name="T2" fmla="*/ 157 w 228"/>
                <a:gd name="T3" fmla="*/ 747 h 776"/>
                <a:gd name="T4" fmla="*/ 154 w 228"/>
                <a:gd name="T5" fmla="*/ 677 h 776"/>
                <a:gd name="T6" fmla="*/ 145 w 228"/>
                <a:gd name="T7" fmla="*/ 652 h 776"/>
                <a:gd name="T8" fmla="*/ 134 w 228"/>
                <a:gd name="T9" fmla="*/ 601 h 776"/>
                <a:gd name="T10" fmla="*/ 121 w 228"/>
                <a:gd name="T11" fmla="*/ 568 h 776"/>
                <a:gd name="T12" fmla="*/ 118 w 228"/>
                <a:gd name="T13" fmla="*/ 557 h 776"/>
                <a:gd name="T14" fmla="*/ 114 w 228"/>
                <a:gd name="T15" fmla="*/ 502 h 776"/>
                <a:gd name="T16" fmla="*/ 108 w 228"/>
                <a:gd name="T17" fmla="*/ 459 h 776"/>
                <a:gd name="T18" fmla="*/ 118 w 228"/>
                <a:gd name="T19" fmla="*/ 353 h 776"/>
                <a:gd name="T20" fmla="*/ 124 w 228"/>
                <a:gd name="T21" fmla="*/ 316 h 776"/>
                <a:gd name="T22" fmla="*/ 126 w 228"/>
                <a:gd name="T23" fmla="*/ 301 h 776"/>
                <a:gd name="T24" fmla="*/ 128 w 228"/>
                <a:gd name="T25" fmla="*/ 295 h 776"/>
                <a:gd name="T26" fmla="*/ 142 w 228"/>
                <a:gd name="T27" fmla="*/ 255 h 776"/>
                <a:gd name="T28" fmla="*/ 166 w 228"/>
                <a:gd name="T29" fmla="*/ 187 h 776"/>
                <a:gd name="T30" fmla="*/ 170 w 228"/>
                <a:gd name="T31" fmla="*/ 170 h 776"/>
                <a:gd name="T32" fmla="*/ 174 w 228"/>
                <a:gd name="T33" fmla="*/ 151 h 776"/>
                <a:gd name="T34" fmla="*/ 178 w 228"/>
                <a:gd name="T35" fmla="*/ 145 h 776"/>
                <a:gd name="T36" fmla="*/ 184 w 228"/>
                <a:gd name="T37" fmla="*/ 128 h 776"/>
                <a:gd name="T38" fmla="*/ 194 w 228"/>
                <a:gd name="T39" fmla="*/ 103 h 776"/>
                <a:gd name="T40" fmla="*/ 202 w 228"/>
                <a:gd name="T41" fmla="*/ 87 h 776"/>
                <a:gd name="T42" fmla="*/ 208 w 228"/>
                <a:gd name="T43" fmla="*/ 65 h 776"/>
                <a:gd name="T44" fmla="*/ 214 w 228"/>
                <a:gd name="T45" fmla="*/ 40 h 776"/>
                <a:gd name="T46" fmla="*/ 220 w 228"/>
                <a:gd name="T47" fmla="*/ 25 h 776"/>
                <a:gd name="T48" fmla="*/ 226 w 228"/>
                <a:gd name="T49" fmla="*/ 16 h 776"/>
                <a:gd name="T50" fmla="*/ 228 w 228"/>
                <a:gd name="T51" fmla="*/ 13 h 776"/>
                <a:gd name="T52" fmla="*/ 161 w 228"/>
                <a:gd name="T53" fmla="*/ 8 h 776"/>
                <a:gd name="T54" fmla="*/ 155 w 228"/>
                <a:gd name="T55" fmla="*/ 19 h 776"/>
                <a:gd name="T56" fmla="*/ 139 w 228"/>
                <a:gd name="T57" fmla="*/ 69 h 776"/>
                <a:gd name="T58" fmla="*/ 113 w 228"/>
                <a:gd name="T59" fmla="*/ 117 h 776"/>
                <a:gd name="T60" fmla="*/ 104 w 228"/>
                <a:gd name="T61" fmla="*/ 127 h 776"/>
                <a:gd name="T62" fmla="*/ 92 w 228"/>
                <a:gd name="T63" fmla="*/ 146 h 776"/>
                <a:gd name="T64" fmla="*/ 85 w 228"/>
                <a:gd name="T65" fmla="*/ 152 h 776"/>
                <a:gd name="T66" fmla="*/ 80 w 228"/>
                <a:gd name="T67" fmla="*/ 161 h 776"/>
                <a:gd name="T68" fmla="*/ 77 w 228"/>
                <a:gd name="T69" fmla="*/ 227 h 776"/>
                <a:gd name="T70" fmla="*/ 73 w 228"/>
                <a:gd name="T71" fmla="*/ 251 h 776"/>
                <a:gd name="T72" fmla="*/ 70 w 228"/>
                <a:gd name="T73" fmla="*/ 260 h 776"/>
                <a:gd name="T74" fmla="*/ 66 w 228"/>
                <a:gd name="T75" fmla="*/ 305 h 776"/>
                <a:gd name="T76" fmla="*/ 65 w 228"/>
                <a:gd name="T77" fmla="*/ 326 h 776"/>
                <a:gd name="T78" fmla="*/ 56 w 228"/>
                <a:gd name="T79" fmla="*/ 345 h 776"/>
                <a:gd name="T80" fmla="*/ 32 w 228"/>
                <a:gd name="T81" fmla="*/ 397 h 776"/>
                <a:gd name="T82" fmla="*/ 24 w 228"/>
                <a:gd name="T83" fmla="*/ 407 h 776"/>
                <a:gd name="T84" fmla="*/ 14 w 228"/>
                <a:gd name="T85" fmla="*/ 421 h 776"/>
                <a:gd name="T86" fmla="*/ 8 w 228"/>
                <a:gd name="T87" fmla="*/ 435 h 776"/>
                <a:gd name="T88" fmla="*/ 10 w 228"/>
                <a:gd name="T89" fmla="*/ 530 h 776"/>
                <a:gd name="T90" fmla="*/ 2 w 228"/>
                <a:gd name="T91" fmla="*/ 563 h 776"/>
                <a:gd name="T92" fmla="*/ 8 w 228"/>
                <a:gd name="T93" fmla="*/ 601 h 776"/>
                <a:gd name="T94" fmla="*/ 16 w 228"/>
                <a:gd name="T95" fmla="*/ 616 h 776"/>
                <a:gd name="T96" fmla="*/ 17 w 228"/>
                <a:gd name="T97" fmla="*/ 644 h 776"/>
                <a:gd name="T98" fmla="*/ 29 w 228"/>
                <a:gd name="T99" fmla="*/ 668 h 776"/>
                <a:gd name="T100" fmla="*/ 37 w 228"/>
                <a:gd name="T101" fmla="*/ 679 h 776"/>
                <a:gd name="T102" fmla="*/ 43 w 228"/>
                <a:gd name="T103" fmla="*/ 683 h 776"/>
                <a:gd name="T104" fmla="*/ 50 w 228"/>
                <a:gd name="T105" fmla="*/ 724 h 776"/>
                <a:gd name="T106" fmla="*/ 60 w 228"/>
                <a:gd name="T107" fmla="*/ 757 h 776"/>
                <a:gd name="T108" fmla="*/ 72 w 228"/>
                <a:gd name="T109" fmla="*/ 763 h 776"/>
                <a:gd name="T110" fmla="*/ 152 w 228"/>
                <a:gd name="T111" fmla="*/ 772 h 776"/>
                <a:gd name="T112" fmla="*/ 167 w 228"/>
                <a:gd name="T113" fmla="*/ 767 h 7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
                <a:gd name="T172" fmla="*/ 0 h 776"/>
                <a:gd name="T173" fmla="*/ 228 w 228"/>
                <a:gd name="T174" fmla="*/ 776 h 7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 h="776">
                  <a:moveTo>
                    <a:pt x="167" y="767"/>
                  </a:moveTo>
                  <a:cubicBezTo>
                    <a:pt x="166" y="761"/>
                    <a:pt x="164" y="749"/>
                    <a:pt x="157" y="747"/>
                  </a:cubicBezTo>
                  <a:cubicBezTo>
                    <a:pt x="152" y="727"/>
                    <a:pt x="155" y="696"/>
                    <a:pt x="154" y="677"/>
                  </a:cubicBezTo>
                  <a:cubicBezTo>
                    <a:pt x="153" y="669"/>
                    <a:pt x="148" y="660"/>
                    <a:pt x="145" y="652"/>
                  </a:cubicBezTo>
                  <a:cubicBezTo>
                    <a:pt x="144" y="637"/>
                    <a:pt x="143" y="615"/>
                    <a:pt x="134" y="601"/>
                  </a:cubicBezTo>
                  <a:cubicBezTo>
                    <a:pt x="131" y="590"/>
                    <a:pt x="129" y="576"/>
                    <a:pt x="121" y="568"/>
                  </a:cubicBezTo>
                  <a:cubicBezTo>
                    <a:pt x="118" y="560"/>
                    <a:pt x="119" y="564"/>
                    <a:pt x="118" y="557"/>
                  </a:cubicBezTo>
                  <a:cubicBezTo>
                    <a:pt x="116" y="516"/>
                    <a:pt x="119" y="523"/>
                    <a:pt x="114" y="502"/>
                  </a:cubicBezTo>
                  <a:cubicBezTo>
                    <a:pt x="112" y="487"/>
                    <a:pt x="112" y="473"/>
                    <a:pt x="108" y="459"/>
                  </a:cubicBezTo>
                  <a:cubicBezTo>
                    <a:pt x="108" y="431"/>
                    <a:pt x="103" y="384"/>
                    <a:pt x="118" y="353"/>
                  </a:cubicBezTo>
                  <a:cubicBezTo>
                    <a:pt x="120" y="341"/>
                    <a:pt x="117" y="326"/>
                    <a:pt x="124" y="316"/>
                  </a:cubicBezTo>
                  <a:cubicBezTo>
                    <a:pt x="125" y="311"/>
                    <a:pt x="125" y="306"/>
                    <a:pt x="126" y="301"/>
                  </a:cubicBezTo>
                  <a:cubicBezTo>
                    <a:pt x="126" y="299"/>
                    <a:pt x="128" y="295"/>
                    <a:pt x="128" y="295"/>
                  </a:cubicBezTo>
                  <a:cubicBezTo>
                    <a:pt x="130" y="281"/>
                    <a:pt x="128" y="262"/>
                    <a:pt x="142" y="255"/>
                  </a:cubicBezTo>
                  <a:cubicBezTo>
                    <a:pt x="157" y="236"/>
                    <a:pt x="153" y="207"/>
                    <a:pt x="166" y="187"/>
                  </a:cubicBezTo>
                  <a:cubicBezTo>
                    <a:pt x="167" y="180"/>
                    <a:pt x="166" y="176"/>
                    <a:pt x="170" y="170"/>
                  </a:cubicBezTo>
                  <a:cubicBezTo>
                    <a:pt x="171" y="166"/>
                    <a:pt x="172" y="155"/>
                    <a:pt x="174" y="151"/>
                  </a:cubicBezTo>
                  <a:cubicBezTo>
                    <a:pt x="175" y="149"/>
                    <a:pt x="178" y="145"/>
                    <a:pt x="178" y="145"/>
                  </a:cubicBezTo>
                  <a:cubicBezTo>
                    <a:pt x="179" y="138"/>
                    <a:pt x="178" y="133"/>
                    <a:pt x="184" y="128"/>
                  </a:cubicBezTo>
                  <a:cubicBezTo>
                    <a:pt x="185" y="119"/>
                    <a:pt x="189" y="111"/>
                    <a:pt x="194" y="103"/>
                  </a:cubicBezTo>
                  <a:cubicBezTo>
                    <a:pt x="196" y="95"/>
                    <a:pt x="195" y="91"/>
                    <a:pt x="202" y="87"/>
                  </a:cubicBezTo>
                  <a:cubicBezTo>
                    <a:pt x="203" y="80"/>
                    <a:pt x="204" y="71"/>
                    <a:pt x="208" y="65"/>
                  </a:cubicBezTo>
                  <a:cubicBezTo>
                    <a:pt x="209" y="59"/>
                    <a:pt x="209" y="42"/>
                    <a:pt x="214" y="40"/>
                  </a:cubicBezTo>
                  <a:cubicBezTo>
                    <a:pt x="216" y="34"/>
                    <a:pt x="216" y="30"/>
                    <a:pt x="220" y="25"/>
                  </a:cubicBezTo>
                  <a:cubicBezTo>
                    <a:pt x="220" y="25"/>
                    <a:pt x="225" y="18"/>
                    <a:pt x="226" y="16"/>
                  </a:cubicBezTo>
                  <a:cubicBezTo>
                    <a:pt x="227" y="15"/>
                    <a:pt x="228" y="13"/>
                    <a:pt x="228" y="13"/>
                  </a:cubicBezTo>
                  <a:cubicBezTo>
                    <a:pt x="225" y="0"/>
                    <a:pt x="173" y="8"/>
                    <a:pt x="161" y="8"/>
                  </a:cubicBezTo>
                  <a:cubicBezTo>
                    <a:pt x="160" y="15"/>
                    <a:pt x="159" y="14"/>
                    <a:pt x="155" y="19"/>
                  </a:cubicBezTo>
                  <a:cubicBezTo>
                    <a:pt x="154" y="27"/>
                    <a:pt x="146" y="64"/>
                    <a:pt x="139" y="69"/>
                  </a:cubicBezTo>
                  <a:cubicBezTo>
                    <a:pt x="136" y="80"/>
                    <a:pt x="121" y="111"/>
                    <a:pt x="113" y="117"/>
                  </a:cubicBezTo>
                  <a:cubicBezTo>
                    <a:pt x="112" y="121"/>
                    <a:pt x="108" y="124"/>
                    <a:pt x="104" y="127"/>
                  </a:cubicBezTo>
                  <a:cubicBezTo>
                    <a:pt x="100" y="132"/>
                    <a:pt x="99" y="144"/>
                    <a:pt x="92" y="146"/>
                  </a:cubicBezTo>
                  <a:cubicBezTo>
                    <a:pt x="91" y="150"/>
                    <a:pt x="89" y="151"/>
                    <a:pt x="85" y="152"/>
                  </a:cubicBezTo>
                  <a:cubicBezTo>
                    <a:pt x="83" y="155"/>
                    <a:pt x="82" y="158"/>
                    <a:pt x="80" y="161"/>
                  </a:cubicBezTo>
                  <a:cubicBezTo>
                    <a:pt x="80" y="183"/>
                    <a:pt x="77" y="227"/>
                    <a:pt x="77" y="227"/>
                  </a:cubicBezTo>
                  <a:cubicBezTo>
                    <a:pt x="76" y="245"/>
                    <a:pt x="78" y="237"/>
                    <a:pt x="73" y="251"/>
                  </a:cubicBezTo>
                  <a:cubicBezTo>
                    <a:pt x="72" y="254"/>
                    <a:pt x="70" y="260"/>
                    <a:pt x="70" y="260"/>
                  </a:cubicBezTo>
                  <a:cubicBezTo>
                    <a:pt x="69" y="276"/>
                    <a:pt x="68" y="290"/>
                    <a:pt x="66" y="305"/>
                  </a:cubicBezTo>
                  <a:cubicBezTo>
                    <a:pt x="66" y="312"/>
                    <a:pt x="66" y="319"/>
                    <a:pt x="65" y="326"/>
                  </a:cubicBezTo>
                  <a:cubicBezTo>
                    <a:pt x="65" y="331"/>
                    <a:pt x="58" y="339"/>
                    <a:pt x="56" y="345"/>
                  </a:cubicBezTo>
                  <a:cubicBezTo>
                    <a:pt x="50" y="362"/>
                    <a:pt x="45" y="384"/>
                    <a:pt x="32" y="397"/>
                  </a:cubicBezTo>
                  <a:cubicBezTo>
                    <a:pt x="30" y="402"/>
                    <a:pt x="29" y="406"/>
                    <a:pt x="24" y="407"/>
                  </a:cubicBezTo>
                  <a:cubicBezTo>
                    <a:pt x="21" y="412"/>
                    <a:pt x="17" y="416"/>
                    <a:pt x="14" y="421"/>
                  </a:cubicBezTo>
                  <a:cubicBezTo>
                    <a:pt x="13" y="427"/>
                    <a:pt x="13" y="432"/>
                    <a:pt x="8" y="435"/>
                  </a:cubicBezTo>
                  <a:cubicBezTo>
                    <a:pt x="0" y="466"/>
                    <a:pt x="9" y="498"/>
                    <a:pt x="10" y="530"/>
                  </a:cubicBezTo>
                  <a:cubicBezTo>
                    <a:pt x="9" y="540"/>
                    <a:pt x="8" y="554"/>
                    <a:pt x="2" y="563"/>
                  </a:cubicBezTo>
                  <a:cubicBezTo>
                    <a:pt x="4" y="589"/>
                    <a:pt x="3" y="585"/>
                    <a:pt x="8" y="601"/>
                  </a:cubicBezTo>
                  <a:cubicBezTo>
                    <a:pt x="10" y="606"/>
                    <a:pt x="16" y="616"/>
                    <a:pt x="16" y="616"/>
                  </a:cubicBezTo>
                  <a:cubicBezTo>
                    <a:pt x="17" y="625"/>
                    <a:pt x="19" y="635"/>
                    <a:pt x="17" y="644"/>
                  </a:cubicBezTo>
                  <a:cubicBezTo>
                    <a:pt x="18" y="650"/>
                    <a:pt x="22" y="666"/>
                    <a:pt x="29" y="668"/>
                  </a:cubicBezTo>
                  <a:cubicBezTo>
                    <a:pt x="31" y="672"/>
                    <a:pt x="33" y="676"/>
                    <a:pt x="37" y="679"/>
                  </a:cubicBezTo>
                  <a:cubicBezTo>
                    <a:pt x="39" y="681"/>
                    <a:pt x="43" y="683"/>
                    <a:pt x="43" y="683"/>
                  </a:cubicBezTo>
                  <a:cubicBezTo>
                    <a:pt x="45" y="697"/>
                    <a:pt x="46" y="711"/>
                    <a:pt x="50" y="724"/>
                  </a:cubicBezTo>
                  <a:cubicBezTo>
                    <a:pt x="53" y="748"/>
                    <a:pt x="51" y="743"/>
                    <a:pt x="60" y="757"/>
                  </a:cubicBezTo>
                  <a:cubicBezTo>
                    <a:pt x="61" y="771"/>
                    <a:pt x="58" y="764"/>
                    <a:pt x="72" y="763"/>
                  </a:cubicBezTo>
                  <a:cubicBezTo>
                    <a:pt x="94" y="752"/>
                    <a:pt x="133" y="753"/>
                    <a:pt x="152" y="772"/>
                  </a:cubicBezTo>
                  <a:cubicBezTo>
                    <a:pt x="168" y="771"/>
                    <a:pt x="167" y="776"/>
                    <a:pt x="167" y="767"/>
                  </a:cubicBezTo>
                  <a:close/>
                </a:path>
              </a:pathLst>
            </a:cu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91" name="Freeform 15"/>
            <p:cNvSpPr>
              <a:spLocks/>
            </p:cNvSpPr>
            <p:nvPr/>
          </p:nvSpPr>
          <p:spPr bwMode="auto">
            <a:xfrm>
              <a:off x="648" y="1942"/>
              <a:ext cx="175" cy="241"/>
            </a:xfrm>
            <a:custGeom>
              <a:avLst/>
              <a:gdLst>
                <a:gd name="T0" fmla="*/ 172 w 175"/>
                <a:gd name="T1" fmla="*/ 232 h 241"/>
                <a:gd name="T2" fmla="*/ 167 w 175"/>
                <a:gd name="T3" fmla="*/ 211 h 241"/>
                <a:gd name="T4" fmla="*/ 161 w 175"/>
                <a:gd name="T5" fmla="*/ 204 h 241"/>
                <a:gd name="T6" fmla="*/ 146 w 175"/>
                <a:gd name="T7" fmla="*/ 193 h 241"/>
                <a:gd name="T8" fmla="*/ 133 w 175"/>
                <a:gd name="T9" fmla="*/ 178 h 241"/>
                <a:gd name="T10" fmla="*/ 115 w 175"/>
                <a:gd name="T11" fmla="*/ 158 h 241"/>
                <a:gd name="T12" fmla="*/ 109 w 175"/>
                <a:gd name="T13" fmla="*/ 150 h 241"/>
                <a:gd name="T14" fmla="*/ 106 w 175"/>
                <a:gd name="T15" fmla="*/ 140 h 241"/>
                <a:gd name="T16" fmla="*/ 104 w 175"/>
                <a:gd name="T17" fmla="*/ 66 h 241"/>
                <a:gd name="T18" fmla="*/ 100 w 175"/>
                <a:gd name="T19" fmla="*/ 46 h 241"/>
                <a:gd name="T20" fmla="*/ 91 w 175"/>
                <a:gd name="T21" fmla="*/ 40 h 241"/>
                <a:gd name="T22" fmla="*/ 58 w 175"/>
                <a:gd name="T23" fmla="*/ 24 h 241"/>
                <a:gd name="T24" fmla="*/ 49 w 175"/>
                <a:gd name="T25" fmla="*/ 16 h 241"/>
                <a:gd name="T26" fmla="*/ 43 w 175"/>
                <a:gd name="T27" fmla="*/ 12 h 241"/>
                <a:gd name="T28" fmla="*/ 34 w 175"/>
                <a:gd name="T29" fmla="*/ 2 h 241"/>
                <a:gd name="T30" fmla="*/ 28 w 175"/>
                <a:gd name="T31" fmla="*/ 0 h 241"/>
                <a:gd name="T32" fmla="*/ 17 w 175"/>
                <a:gd name="T33" fmla="*/ 6 h 241"/>
                <a:gd name="T34" fmla="*/ 22 w 175"/>
                <a:gd name="T35" fmla="*/ 45 h 241"/>
                <a:gd name="T36" fmla="*/ 14 w 175"/>
                <a:gd name="T37" fmla="*/ 94 h 241"/>
                <a:gd name="T38" fmla="*/ 23 w 175"/>
                <a:gd name="T39" fmla="*/ 172 h 241"/>
                <a:gd name="T40" fmla="*/ 29 w 175"/>
                <a:gd name="T41" fmla="*/ 192 h 241"/>
                <a:gd name="T42" fmla="*/ 38 w 175"/>
                <a:gd name="T43" fmla="*/ 196 h 241"/>
                <a:gd name="T44" fmla="*/ 50 w 175"/>
                <a:gd name="T45" fmla="*/ 211 h 241"/>
                <a:gd name="T46" fmla="*/ 64 w 175"/>
                <a:gd name="T47" fmla="*/ 238 h 241"/>
                <a:gd name="T48" fmla="*/ 108 w 175"/>
                <a:gd name="T49" fmla="*/ 235 h 241"/>
                <a:gd name="T50" fmla="*/ 115 w 175"/>
                <a:gd name="T51" fmla="*/ 230 h 241"/>
                <a:gd name="T52" fmla="*/ 172 w 175"/>
                <a:gd name="T53" fmla="*/ 232 h 2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241"/>
                <a:gd name="T83" fmla="*/ 175 w 175"/>
                <a:gd name="T84" fmla="*/ 241 h 2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241">
                  <a:moveTo>
                    <a:pt x="172" y="232"/>
                  </a:moveTo>
                  <a:cubicBezTo>
                    <a:pt x="175" y="224"/>
                    <a:pt x="173" y="217"/>
                    <a:pt x="167" y="211"/>
                  </a:cubicBezTo>
                  <a:cubicBezTo>
                    <a:pt x="166" y="207"/>
                    <a:pt x="165" y="205"/>
                    <a:pt x="161" y="204"/>
                  </a:cubicBezTo>
                  <a:cubicBezTo>
                    <a:pt x="157" y="200"/>
                    <a:pt x="151" y="196"/>
                    <a:pt x="146" y="193"/>
                  </a:cubicBezTo>
                  <a:cubicBezTo>
                    <a:pt x="142" y="188"/>
                    <a:pt x="138" y="183"/>
                    <a:pt x="133" y="178"/>
                  </a:cubicBezTo>
                  <a:cubicBezTo>
                    <a:pt x="130" y="168"/>
                    <a:pt x="123" y="164"/>
                    <a:pt x="115" y="158"/>
                  </a:cubicBezTo>
                  <a:cubicBezTo>
                    <a:pt x="114" y="153"/>
                    <a:pt x="114" y="152"/>
                    <a:pt x="109" y="150"/>
                  </a:cubicBezTo>
                  <a:cubicBezTo>
                    <a:pt x="107" y="143"/>
                    <a:pt x="108" y="146"/>
                    <a:pt x="106" y="140"/>
                  </a:cubicBezTo>
                  <a:cubicBezTo>
                    <a:pt x="105" y="115"/>
                    <a:pt x="105" y="91"/>
                    <a:pt x="104" y="66"/>
                  </a:cubicBezTo>
                  <a:cubicBezTo>
                    <a:pt x="104" y="63"/>
                    <a:pt x="103" y="48"/>
                    <a:pt x="100" y="46"/>
                  </a:cubicBezTo>
                  <a:cubicBezTo>
                    <a:pt x="97" y="44"/>
                    <a:pt x="91" y="40"/>
                    <a:pt x="91" y="40"/>
                  </a:cubicBezTo>
                  <a:cubicBezTo>
                    <a:pt x="86" y="26"/>
                    <a:pt x="68" y="31"/>
                    <a:pt x="58" y="24"/>
                  </a:cubicBezTo>
                  <a:cubicBezTo>
                    <a:pt x="55" y="22"/>
                    <a:pt x="52" y="18"/>
                    <a:pt x="49" y="16"/>
                  </a:cubicBezTo>
                  <a:cubicBezTo>
                    <a:pt x="47" y="15"/>
                    <a:pt x="43" y="12"/>
                    <a:pt x="43" y="12"/>
                  </a:cubicBezTo>
                  <a:cubicBezTo>
                    <a:pt x="41" y="9"/>
                    <a:pt x="37" y="3"/>
                    <a:pt x="34" y="2"/>
                  </a:cubicBezTo>
                  <a:cubicBezTo>
                    <a:pt x="32" y="1"/>
                    <a:pt x="28" y="0"/>
                    <a:pt x="28" y="0"/>
                  </a:cubicBezTo>
                  <a:cubicBezTo>
                    <a:pt x="22" y="1"/>
                    <a:pt x="20" y="1"/>
                    <a:pt x="17" y="6"/>
                  </a:cubicBezTo>
                  <a:cubicBezTo>
                    <a:pt x="18" y="17"/>
                    <a:pt x="16" y="37"/>
                    <a:pt x="22" y="45"/>
                  </a:cubicBezTo>
                  <a:cubicBezTo>
                    <a:pt x="23" y="51"/>
                    <a:pt x="17" y="92"/>
                    <a:pt x="14" y="94"/>
                  </a:cubicBezTo>
                  <a:cubicBezTo>
                    <a:pt x="13" y="97"/>
                    <a:pt x="0" y="164"/>
                    <a:pt x="23" y="172"/>
                  </a:cubicBezTo>
                  <a:cubicBezTo>
                    <a:pt x="25" y="178"/>
                    <a:pt x="26" y="188"/>
                    <a:pt x="29" y="192"/>
                  </a:cubicBezTo>
                  <a:cubicBezTo>
                    <a:pt x="31" y="195"/>
                    <a:pt x="38" y="196"/>
                    <a:pt x="38" y="196"/>
                  </a:cubicBezTo>
                  <a:cubicBezTo>
                    <a:pt x="42" y="203"/>
                    <a:pt x="41" y="208"/>
                    <a:pt x="50" y="211"/>
                  </a:cubicBezTo>
                  <a:cubicBezTo>
                    <a:pt x="52" y="234"/>
                    <a:pt x="45" y="241"/>
                    <a:pt x="64" y="238"/>
                  </a:cubicBezTo>
                  <a:cubicBezTo>
                    <a:pt x="79" y="228"/>
                    <a:pt x="61" y="240"/>
                    <a:pt x="108" y="235"/>
                  </a:cubicBezTo>
                  <a:cubicBezTo>
                    <a:pt x="111" y="235"/>
                    <a:pt x="112" y="231"/>
                    <a:pt x="115" y="230"/>
                  </a:cubicBezTo>
                  <a:cubicBezTo>
                    <a:pt x="134" y="224"/>
                    <a:pt x="153" y="229"/>
                    <a:pt x="172" y="232"/>
                  </a:cubicBezTo>
                  <a:close/>
                </a:path>
              </a:pathLst>
            </a:custGeom>
            <a:solidFill>
              <a:srgbClr val="FF00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92" name="Freeform 16"/>
            <p:cNvSpPr>
              <a:spLocks/>
            </p:cNvSpPr>
            <p:nvPr/>
          </p:nvSpPr>
          <p:spPr bwMode="auto">
            <a:xfrm>
              <a:off x="534" y="1032"/>
              <a:ext cx="250" cy="394"/>
            </a:xfrm>
            <a:custGeom>
              <a:avLst/>
              <a:gdLst>
                <a:gd name="T0" fmla="*/ 59 w 250"/>
                <a:gd name="T1" fmla="*/ 391 h 394"/>
                <a:gd name="T2" fmla="*/ 64 w 250"/>
                <a:gd name="T3" fmla="*/ 376 h 394"/>
                <a:gd name="T4" fmla="*/ 72 w 250"/>
                <a:gd name="T5" fmla="*/ 358 h 394"/>
                <a:gd name="T6" fmla="*/ 78 w 250"/>
                <a:gd name="T7" fmla="*/ 325 h 394"/>
                <a:gd name="T8" fmla="*/ 82 w 250"/>
                <a:gd name="T9" fmla="*/ 317 h 394"/>
                <a:gd name="T10" fmla="*/ 88 w 250"/>
                <a:gd name="T11" fmla="*/ 298 h 394"/>
                <a:gd name="T12" fmla="*/ 100 w 250"/>
                <a:gd name="T13" fmla="*/ 287 h 394"/>
                <a:gd name="T14" fmla="*/ 110 w 250"/>
                <a:gd name="T15" fmla="*/ 262 h 394"/>
                <a:gd name="T16" fmla="*/ 118 w 250"/>
                <a:gd name="T17" fmla="*/ 238 h 394"/>
                <a:gd name="T18" fmla="*/ 131 w 250"/>
                <a:gd name="T19" fmla="*/ 227 h 394"/>
                <a:gd name="T20" fmla="*/ 163 w 250"/>
                <a:gd name="T21" fmla="*/ 214 h 394"/>
                <a:gd name="T22" fmla="*/ 180 w 250"/>
                <a:gd name="T23" fmla="*/ 208 h 394"/>
                <a:gd name="T24" fmla="*/ 199 w 250"/>
                <a:gd name="T25" fmla="*/ 196 h 394"/>
                <a:gd name="T26" fmla="*/ 214 w 250"/>
                <a:gd name="T27" fmla="*/ 181 h 394"/>
                <a:gd name="T28" fmla="*/ 223 w 250"/>
                <a:gd name="T29" fmla="*/ 174 h 394"/>
                <a:gd name="T30" fmla="*/ 229 w 250"/>
                <a:gd name="T31" fmla="*/ 172 h 394"/>
                <a:gd name="T32" fmla="*/ 239 w 250"/>
                <a:gd name="T33" fmla="*/ 163 h 394"/>
                <a:gd name="T34" fmla="*/ 248 w 250"/>
                <a:gd name="T35" fmla="*/ 151 h 394"/>
                <a:gd name="T36" fmla="*/ 250 w 250"/>
                <a:gd name="T37" fmla="*/ 148 h 394"/>
                <a:gd name="T38" fmla="*/ 248 w 250"/>
                <a:gd name="T39" fmla="*/ 115 h 394"/>
                <a:gd name="T40" fmla="*/ 247 w 250"/>
                <a:gd name="T41" fmla="*/ 74 h 394"/>
                <a:gd name="T42" fmla="*/ 241 w 250"/>
                <a:gd name="T43" fmla="*/ 72 h 394"/>
                <a:gd name="T44" fmla="*/ 235 w 250"/>
                <a:gd name="T45" fmla="*/ 64 h 394"/>
                <a:gd name="T46" fmla="*/ 163 w 250"/>
                <a:gd name="T47" fmla="*/ 52 h 394"/>
                <a:gd name="T48" fmla="*/ 137 w 250"/>
                <a:gd name="T49" fmla="*/ 42 h 394"/>
                <a:gd name="T50" fmla="*/ 128 w 250"/>
                <a:gd name="T51" fmla="*/ 36 h 394"/>
                <a:gd name="T52" fmla="*/ 113 w 250"/>
                <a:gd name="T53" fmla="*/ 24 h 394"/>
                <a:gd name="T54" fmla="*/ 107 w 250"/>
                <a:gd name="T55" fmla="*/ 20 h 394"/>
                <a:gd name="T56" fmla="*/ 97 w 250"/>
                <a:gd name="T57" fmla="*/ 12 h 394"/>
                <a:gd name="T58" fmla="*/ 88 w 250"/>
                <a:gd name="T59" fmla="*/ 4 h 394"/>
                <a:gd name="T60" fmla="*/ 82 w 250"/>
                <a:gd name="T61" fmla="*/ 0 h 394"/>
                <a:gd name="T62" fmla="*/ 73 w 250"/>
                <a:gd name="T63" fmla="*/ 11 h 394"/>
                <a:gd name="T64" fmla="*/ 70 w 250"/>
                <a:gd name="T65" fmla="*/ 20 h 394"/>
                <a:gd name="T66" fmla="*/ 66 w 250"/>
                <a:gd name="T67" fmla="*/ 182 h 394"/>
                <a:gd name="T68" fmla="*/ 61 w 250"/>
                <a:gd name="T69" fmla="*/ 212 h 394"/>
                <a:gd name="T70" fmla="*/ 56 w 250"/>
                <a:gd name="T71" fmla="*/ 216 h 394"/>
                <a:gd name="T72" fmla="*/ 53 w 250"/>
                <a:gd name="T73" fmla="*/ 230 h 394"/>
                <a:gd name="T74" fmla="*/ 49 w 250"/>
                <a:gd name="T75" fmla="*/ 251 h 394"/>
                <a:gd name="T76" fmla="*/ 43 w 250"/>
                <a:gd name="T77" fmla="*/ 283 h 394"/>
                <a:gd name="T78" fmla="*/ 34 w 250"/>
                <a:gd name="T79" fmla="*/ 314 h 394"/>
                <a:gd name="T80" fmla="*/ 25 w 250"/>
                <a:gd name="T81" fmla="*/ 336 h 394"/>
                <a:gd name="T82" fmla="*/ 19 w 250"/>
                <a:gd name="T83" fmla="*/ 346 h 394"/>
                <a:gd name="T84" fmla="*/ 11 w 250"/>
                <a:gd name="T85" fmla="*/ 352 h 394"/>
                <a:gd name="T86" fmla="*/ 2 w 250"/>
                <a:gd name="T87" fmla="*/ 377 h 394"/>
                <a:gd name="T88" fmla="*/ 17 w 250"/>
                <a:gd name="T89" fmla="*/ 388 h 394"/>
                <a:gd name="T90" fmla="*/ 26 w 250"/>
                <a:gd name="T91" fmla="*/ 384 h 394"/>
                <a:gd name="T92" fmla="*/ 42 w 250"/>
                <a:gd name="T93" fmla="*/ 385 h 394"/>
                <a:gd name="T94" fmla="*/ 43 w 250"/>
                <a:gd name="T95" fmla="*/ 392 h 394"/>
                <a:gd name="T96" fmla="*/ 48 w 250"/>
                <a:gd name="T97" fmla="*/ 394 h 394"/>
                <a:gd name="T98" fmla="*/ 50 w 250"/>
                <a:gd name="T99" fmla="*/ 392 h 3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0"/>
                <a:gd name="T151" fmla="*/ 0 h 394"/>
                <a:gd name="T152" fmla="*/ 250 w 250"/>
                <a:gd name="T153" fmla="*/ 394 h 3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0" h="394">
                  <a:moveTo>
                    <a:pt x="59" y="391"/>
                  </a:moveTo>
                  <a:cubicBezTo>
                    <a:pt x="60" y="383"/>
                    <a:pt x="59" y="381"/>
                    <a:pt x="64" y="376"/>
                  </a:cubicBezTo>
                  <a:cubicBezTo>
                    <a:pt x="66" y="370"/>
                    <a:pt x="70" y="365"/>
                    <a:pt x="72" y="358"/>
                  </a:cubicBezTo>
                  <a:cubicBezTo>
                    <a:pt x="76" y="347"/>
                    <a:pt x="76" y="336"/>
                    <a:pt x="78" y="325"/>
                  </a:cubicBezTo>
                  <a:cubicBezTo>
                    <a:pt x="76" y="320"/>
                    <a:pt x="78" y="319"/>
                    <a:pt x="82" y="317"/>
                  </a:cubicBezTo>
                  <a:cubicBezTo>
                    <a:pt x="84" y="310"/>
                    <a:pt x="82" y="302"/>
                    <a:pt x="88" y="298"/>
                  </a:cubicBezTo>
                  <a:cubicBezTo>
                    <a:pt x="91" y="293"/>
                    <a:pt x="100" y="287"/>
                    <a:pt x="100" y="287"/>
                  </a:cubicBezTo>
                  <a:cubicBezTo>
                    <a:pt x="102" y="278"/>
                    <a:pt x="108" y="270"/>
                    <a:pt x="110" y="262"/>
                  </a:cubicBezTo>
                  <a:cubicBezTo>
                    <a:pt x="111" y="255"/>
                    <a:pt x="111" y="241"/>
                    <a:pt x="118" y="238"/>
                  </a:cubicBezTo>
                  <a:cubicBezTo>
                    <a:pt x="120" y="235"/>
                    <a:pt x="127" y="228"/>
                    <a:pt x="131" y="227"/>
                  </a:cubicBezTo>
                  <a:cubicBezTo>
                    <a:pt x="139" y="219"/>
                    <a:pt x="152" y="216"/>
                    <a:pt x="163" y="214"/>
                  </a:cubicBezTo>
                  <a:cubicBezTo>
                    <a:pt x="168" y="211"/>
                    <a:pt x="180" y="208"/>
                    <a:pt x="180" y="208"/>
                  </a:cubicBezTo>
                  <a:cubicBezTo>
                    <a:pt x="184" y="202"/>
                    <a:pt x="192" y="198"/>
                    <a:pt x="199" y="196"/>
                  </a:cubicBezTo>
                  <a:cubicBezTo>
                    <a:pt x="201" y="189"/>
                    <a:pt x="206" y="183"/>
                    <a:pt x="214" y="181"/>
                  </a:cubicBezTo>
                  <a:cubicBezTo>
                    <a:pt x="219" y="176"/>
                    <a:pt x="216" y="179"/>
                    <a:pt x="223" y="174"/>
                  </a:cubicBezTo>
                  <a:cubicBezTo>
                    <a:pt x="225" y="173"/>
                    <a:pt x="229" y="172"/>
                    <a:pt x="229" y="172"/>
                  </a:cubicBezTo>
                  <a:cubicBezTo>
                    <a:pt x="232" y="169"/>
                    <a:pt x="235" y="164"/>
                    <a:pt x="239" y="163"/>
                  </a:cubicBezTo>
                  <a:cubicBezTo>
                    <a:pt x="241" y="158"/>
                    <a:pt x="245" y="155"/>
                    <a:pt x="248" y="151"/>
                  </a:cubicBezTo>
                  <a:cubicBezTo>
                    <a:pt x="249" y="150"/>
                    <a:pt x="250" y="148"/>
                    <a:pt x="250" y="148"/>
                  </a:cubicBezTo>
                  <a:cubicBezTo>
                    <a:pt x="249" y="137"/>
                    <a:pt x="248" y="126"/>
                    <a:pt x="248" y="115"/>
                  </a:cubicBezTo>
                  <a:cubicBezTo>
                    <a:pt x="247" y="101"/>
                    <a:pt x="249" y="87"/>
                    <a:pt x="247" y="74"/>
                  </a:cubicBezTo>
                  <a:cubicBezTo>
                    <a:pt x="247" y="72"/>
                    <a:pt x="241" y="72"/>
                    <a:pt x="241" y="72"/>
                  </a:cubicBezTo>
                  <a:cubicBezTo>
                    <a:pt x="239" y="68"/>
                    <a:pt x="239" y="65"/>
                    <a:pt x="235" y="64"/>
                  </a:cubicBezTo>
                  <a:cubicBezTo>
                    <a:pt x="228" y="37"/>
                    <a:pt x="186" y="52"/>
                    <a:pt x="163" y="52"/>
                  </a:cubicBezTo>
                  <a:cubicBezTo>
                    <a:pt x="156" y="50"/>
                    <a:pt x="143" y="46"/>
                    <a:pt x="137" y="42"/>
                  </a:cubicBezTo>
                  <a:cubicBezTo>
                    <a:pt x="134" y="40"/>
                    <a:pt x="132" y="37"/>
                    <a:pt x="128" y="36"/>
                  </a:cubicBezTo>
                  <a:cubicBezTo>
                    <a:pt x="124" y="31"/>
                    <a:pt x="118" y="27"/>
                    <a:pt x="113" y="24"/>
                  </a:cubicBezTo>
                  <a:cubicBezTo>
                    <a:pt x="111" y="23"/>
                    <a:pt x="107" y="20"/>
                    <a:pt x="107" y="20"/>
                  </a:cubicBezTo>
                  <a:cubicBezTo>
                    <a:pt x="106" y="16"/>
                    <a:pt x="101" y="13"/>
                    <a:pt x="97" y="12"/>
                  </a:cubicBezTo>
                  <a:cubicBezTo>
                    <a:pt x="93" y="6"/>
                    <a:pt x="95" y="9"/>
                    <a:pt x="88" y="4"/>
                  </a:cubicBezTo>
                  <a:cubicBezTo>
                    <a:pt x="86" y="3"/>
                    <a:pt x="82" y="0"/>
                    <a:pt x="82" y="0"/>
                  </a:cubicBezTo>
                  <a:cubicBezTo>
                    <a:pt x="72" y="2"/>
                    <a:pt x="75" y="0"/>
                    <a:pt x="73" y="11"/>
                  </a:cubicBezTo>
                  <a:cubicBezTo>
                    <a:pt x="72" y="14"/>
                    <a:pt x="70" y="20"/>
                    <a:pt x="70" y="20"/>
                  </a:cubicBezTo>
                  <a:cubicBezTo>
                    <a:pt x="73" y="74"/>
                    <a:pt x="74" y="128"/>
                    <a:pt x="66" y="182"/>
                  </a:cubicBezTo>
                  <a:cubicBezTo>
                    <a:pt x="66" y="186"/>
                    <a:pt x="71" y="209"/>
                    <a:pt x="61" y="212"/>
                  </a:cubicBezTo>
                  <a:cubicBezTo>
                    <a:pt x="60" y="214"/>
                    <a:pt x="57" y="214"/>
                    <a:pt x="56" y="216"/>
                  </a:cubicBezTo>
                  <a:cubicBezTo>
                    <a:pt x="54" y="219"/>
                    <a:pt x="54" y="226"/>
                    <a:pt x="53" y="230"/>
                  </a:cubicBezTo>
                  <a:cubicBezTo>
                    <a:pt x="52" y="237"/>
                    <a:pt x="49" y="251"/>
                    <a:pt x="49" y="251"/>
                  </a:cubicBezTo>
                  <a:cubicBezTo>
                    <a:pt x="49" y="257"/>
                    <a:pt x="49" y="281"/>
                    <a:pt x="43" y="283"/>
                  </a:cubicBezTo>
                  <a:cubicBezTo>
                    <a:pt x="40" y="293"/>
                    <a:pt x="42" y="306"/>
                    <a:pt x="34" y="314"/>
                  </a:cubicBezTo>
                  <a:cubicBezTo>
                    <a:pt x="32" y="319"/>
                    <a:pt x="30" y="333"/>
                    <a:pt x="25" y="336"/>
                  </a:cubicBezTo>
                  <a:cubicBezTo>
                    <a:pt x="24" y="341"/>
                    <a:pt x="22" y="343"/>
                    <a:pt x="19" y="346"/>
                  </a:cubicBezTo>
                  <a:cubicBezTo>
                    <a:pt x="18" y="350"/>
                    <a:pt x="15" y="350"/>
                    <a:pt x="11" y="352"/>
                  </a:cubicBezTo>
                  <a:cubicBezTo>
                    <a:pt x="8" y="360"/>
                    <a:pt x="7" y="370"/>
                    <a:pt x="2" y="377"/>
                  </a:cubicBezTo>
                  <a:cubicBezTo>
                    <a:pt x="0" y="392"/>
                    <a:pt x="3" y="391"/>
                    <a:pt x="17" y="388"/>
                  </a:cubicBezTo>
                  <a:cubicBezTo>
                    <a:pt x="20" y="386"/>
                    <a:pt x="26" y="384"/>
                    <a:pt x="26" y="384"/>
                  </a:cubicBezTo>
                  <a:cubicBezTo>
                    <a:pt x="31" y="384"/>
                    <a:pt x="37" y="383"/>
                    <a:pt x="42" y="385"/>
                  </a:cubicBezTo>
                  <a:cubicBezTo>
                    <a:pt x="44" y="386"/>
                    <a:pt x="42" y="390"/>
                    <a:pt x="43" y="392"/>
                  </a:cubicBezTo>
                  <a:cubicBezTo>
                    <a:pt x="44" y="393"/>
                    <a:pt x="46" y="393"/>
                    <a:pt x="48" y="394"/>
                  </a:cubicBezTo>
                  <a:cubicBezTo>
                    <a:pt x="53" y="392"/>
                    <a:pt x="53" y="392"/>
                    <a:pt x="50" y="392"/>
                  </a:cubicBezTo>
                </a:path>
              </a:pathLst>
            </a:custGeom>
            <a:solidFill>
              <a:srgbClr val="FF0000">
                <a:alpha val="5411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93" name="Freeform 17"/>
            <p:cNvSpPr>
              <a:spLocks/>
            </p:cNvSpPr>
            <p:nvPr/>
          </p:nvSpPr>
          <p:spPr bwMode="auto">
            <a:xfrm>
              <a:off x="470" y="1003"/>
              <a:ext cx="402" cy="766"/>
            </a:xfrm>
            <a:custGeom>
              <a:avLst/>
              <a:gdLst>
                <a:gd name="T0" fmla="*/ 323 w 402"/>
                <a:gd name="T1" fmla="*/ 7 h 766"/>
                <a:gd name="T2" fmla="*/ 357 w 402"/>
                <a:gd name="T3" fmla="*/ 18 h 766"/>
                <a:gd name="T4" fmla="*/ 395 w 402"/>
                <a:gd name="T5" fmla="*/ 66 h 766"/>
                <a:gd name="T6" fmla="*/ 402 w 402"/>
                <a:gd name="T7" fmla="*/ 119 h 766"/>
                <a:gd name="T8" fmla="*/ 383 w 402"/>
                <a:gd name="T9" fmla="*/ 203 h 766"/>
                <a:gd name="T10" fmla="*/ 366 w 402"/>
                <a:gd name="T11" fmla="*/ 245 h 766"/>
                <a:gd name="T12" fmla="*/ 350 w 402"/>
                <a:gd name="T13" fmla="*/ 269 h 766"/>
                <a:gd name="T14" fmla="*/ 329 w 402"/>
                <a:gd name="T15" fmla="*/ 298 h 766"/>
                <a:gd name="T16" fmla="*/ 306 w 402"/>
                <a:gd name="T17" fmla="*/ 307 h 766"/>
                <a:gd name="T18" fmla="*/ 285 w 402"/>
                <a:gd name="T19" fmla="*/ 337 h 766"/>
                <a:gd name="T20" fmla="*/ 262 w 402"/>
                <a:gd name="T21" fmla="*/ 355 h 766"/>
                <a:gd name="T22" fmla="*/ 244 w 402"/>
                <a:gd name="T23" fmla="*/ 403 h 766"/>
                <a:gd name="T24" fmla="*/ 227 w 402"/>
                <a:gd name="T25" fmla="*/ 415 h 766"/>
                <a:gd name="T26" fmla="*/ 203 w 402"/>
                <a:gd name="T27" fmla="*/ 445 h 766"/>
                <a:gd name="T28" fmla="*/ 177 w 402"/>
                <a:gd name="T29" fmla="*/ 496 h 766"/>
                <a:gd name="T30" fmla="*/ 156 w 402"/>
                <a:gd name="T31" fmla="*/ 539 h 766"/>
                <a:gd name="T32" fmla="*/ 159 w 402"/>
                <a:gd name="T33" fmla="*/ 611 h 766"/>
                <a:gd name="T34" fmla="*/ 209 w 402"/>
                <a:gd name="T35" fmla="*/ 593 h 766"/>
                <a:gd name="T36" fmla="*/ 198 w 402"/>
                <a:gd name="T37" fmla="*/ 636 h 766"/>
                <a:gd name="T38" fmla="*/ 191 w 402"/>
                <a:gd name="T39" fmla="*/ 683 h 766"/>
                <a:gd name="T40" fmla="*/ 200 w 402"/>
                <a:gd name="T41" fmla="*/ 701 h 766"/>
                <a:gd name="T42" fmla="*/ 225 w 402"/>
                <a:gd name="T43" fmla="*/ 724 h 766"/>
                <a:gd name="T44" fmla="*/ 248 w 402"/>
                <a:gd name="T45" fmla="*/ 733 h 766"/>
                <a:gd name="T46" fmla="*/ 165 w 402"/>
                <a:gd name="T47" fmla="*/ 735 h 766"/>
                <a:gd name="T48" fmla="*/ 149 w 402"/>
                <a:gd name="T49" fmla="*/ 711 h 766"/>
                <a:gd name="T50" fmla="*/ 126 w 402"/>
                <a:gd name="T51" fmla="*/ 732 h 766"/>
                <a:gd name="T52" fmla="*/ 20 w 402"/>
                <a:gd name="T53" fmla="*/ 729 h 766"/>
                <a:gd name="T54" fmla="*/ 44 w 402"/>
                <a:gd name="T55" fmla="*/ 655 h 766"/>
                <a:gd name="T56" fmla="*/ 51 w 402"/>
                <a:gd name="T57" fmla="*/ 616 h 766"/>
                <a:gd name="T58" fmla="*/ 64 w 402"/>
                <a:gd name="T59" fmla="*/ 573 h 766"/>
                <a:gd name="T60" fmla="*/ 81 w 402"/>
                <a:gd name="T61" fmla="*/ 525 h 766"/>
                <a:gd name="T62" fmla="*/ 93 w 402"/>
                <a:gd name="T63" fmla="*/ 498 h 766"/>
                <a:gd name="T64" fmla="*/ 108 w 402"/>
                <a:gd name="T65" fmla="*/ 448 h 766"/>
                <a:gd name="T66" fmla="*/ 118 w 402"/>
                <a:gd name="T67" fmla="*/ 429 h 766"/>
                <a:gd name="T68" fmla="*/ 134 w 402"/>
                <a:gd name="T69" fmla="*/ 391 h 766"/>
                <a:gd name="T70" fmla="*/ 146 w 402"/>
                <a:gd name="T71" fmla="*/ 357 h 766"/>
                <a:gd name="T72" fmla="*/ 167 w 402"/>
                <a:gd name="T73" fmla="*/ 305 h 766"/>
                <a:gd name="T74" fmla="*/ 188 w 402"/>
                <a:gd name="T75" fmla="*/ 261 h 766"/>
                <a:gd name="T76" fmla="*/ 248 w 402"/>
                <a:gd name="T77" fmla="*/ 235 h 766"/>
                <a:gd name="T78" fmla="*/ 270 w 402"/>
                <a:gd name="T79" fmla="*/ 215 h 766"/>
                <a:gd name="T80" fmla="*/ 294 w 402"/>
                <a:gd name="T81" fmla="*/ 203 h 766"/>
                <a:gd name="T82" fmla="*/ 308 w 402"/>
                <a:gd name="T83" fmla="*/ 183 h 766"/>
                <a:gd name="T84" fmla="*/ 311 w 402"/>
                <a:gd name="T85" fmla="*/ 153 h 766"/>
                <a:gd name="T86" fmla="*/ 290 w 402"/>
                <a:gd name="T87" fmla="*/ 0 h 7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2"/>
                <a:gd name="T133" fmla="*/ 0 h 766"/>
                <a:gd name="T134" fmla="*/ 402 w 402"/>
                <a:gd name="T135" fmla="*/ 766 h 7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2" h="766">
                  <a:moveTo>
                    <a:pt x="290" y="0"/>
                  </a:moveTo>
                  <a:cubicBezTo>
                    <a:pt x="301" y="2"/>
                    <a:pt x="310" y="6"/>
                    <a:pt x="323" y="7"/>
                  </a:cubicBezTo>
                  <a:cubicBezTo>
                    <a:pt x="330" y="10"/>
                    <a:pt x="333" y="11"/>
                    <a:pt x="341" y="12"/>
                  </a:cubicBezTo>
                  <a:cubicBezTo>
                    <a:pt x="346" y="17"/>
                    <a:pt x="351" y="16"/>
                    <a:pt x="357" y="18"/>
                  </a:cubicBezTo>
                  <a:cubicBezTo>
                    <a:pt x="362" y="25"/>
                    <a:pt x="373" y="25"/>
                    <a:pt x="381" y="25"/>
                  </a:cubicBezTo>
                  <a:cubicBezTo>
                    <a:pt x="384" y="33"/>
                    <a:pt x="387" y="61"/>
                    <a:pt x="395" y="66"/>
                  </a:cubicBezTo>
                  <a:cubicBezTo>
                    <a:pt x="397" y="76"/>
                    <a:pt x="395" y="86"/>
                    <a:pt x="398" y="97"/>
                  </a:cubicBezTo>
                  <a:cubicBezTo>
                    <a:pt x="399" y="105"/>
                    <a:pt x="400" y="111"/>
                    <a:pt x="402" y="119"/>
                  </a:cubicBezTo>
                  <a:cubicBezTo>
                    <a:pt x="401" y="144"/>
                    <a:pt x="401" y="168"/>
                    <a:pt x="390" y="190"/>
                  </a:cubicBezTo>
                  <a:cubicBezTo>
                    <a:pt x="389" y="196"/>
                    <a:pt x="389" y="201"/>
                    <a:pt x="383" y="203"/>
                  </a:cubicBezTo>
                  <a:cubicBezTo>
                    <a:pt x="381" y="210"/>
                    <a:pt x="376" y="219"/>
                    <a:pt x="372" y="225"/>
                  </a:cubicBezTo>
                  <a:cubicBezTo>
                    <a:pt x="371" y="231"/>
                    <a:pt x="373" y="243"/>
                    <a:pt x="366" y="245"/>
                  </a:cubicBezTo>
                  <a:cubicBezTo>
                    <a:pt x="365" y="250"/>
                    <a:pt x="363" y="254"/>
                    <a:pt x="359" y="258"/>
                  </a:cubicBezTo>
                  <a:cubicBezTo>
                    <a:pt x="358" y="263"/>
                    <a:pt x="355" y="267"/>
                    <a:pt x="350" y="269"/>
                  </a:cubicBezTo>
                  <a:cubicBezTo>
                    <a:pt x="347" y="274"/>
                    <a:pt x="343" y="284"/>
                    <a:pt x="338" y="287"/>
                  </a:cubicBezTo>
                  <a:cubicBezTo>
                    <a:pt x="336" y="292"/>
                    <a:pt x="334" y="296"/>
                    <a:pt x="329" y="298"/>
                  </a:cubicBezTo>
                  <a:cubicBezTo>
                    <a:pt x="325" y="304"/>
                    <a:pt x="323" y="303"/>
                    <a:pt x="315" y="304"/>
                  </a:cubicBezTo>
                  <a:cubicBezTo>
                    <a:pt x="312" y="305"/>
                    <a:pt x="306" y="307"/>
                    <a:pt x="306" y="307"/>
                  </a:cubicBezTo>
                  <a:cubicBezTo>
                    <a:pt x="304" y="314"/>
                    <a:pt x="301" y="329"/>
                    <a:pt x="293" y="331"/>
                  </a:cubicBezTo>
                  <a:cubicBezTo>
                    <a:pt x="291" y="334"/>
                    <a:pt x="289" y="336"/>
                    <a:pt x="285" y="337"/>
                  </a:cubicBezTo>
                  <a:cubicBezTo>
                    <a:pt x="281" y="341"/>
                    <a:pt x="274" y="345"/>
                    <a:pt x="269" y="348"/>
                  </a:cubicBezTo>
                  <a:cubicBezTo>
                    <a:pt x="266" y="352"/>
                    <a:pt x="267" y="354"/>
                    <a:pt x="262" y="355"/>
                  </a:cubicBezTo>
                  <a:cubicBezTo>
                    <a:pt x="257" y="362"/>
                    <a:pt x="259" y="359"/>
                    <a:pt x="257" y="364"/>
                  </a:cubicBezTo>
                  <a:cubicBezTo>
                    <a:pt x="256" y="388"/>
                    <a:pt x="265" y="401"/>
                    <a:pt x="244" y="403"/>
                  </a:cubicBezTo>
                  <a:cubicBezTo>
                    <a:pt x="240" y="405"/>
                    <a:pt x="237" y="406"/>
                    <a:pt x="233" y="408"/>
                  </a:cubicBezTo>
                  <a:cubicBezTo>
                    <a:pt x="232" y="412"/>
                    <a:pt x="231" y="414"/>
                    <a:pt x="227" y="415"/>
                  </a:cubicBezTo>
                  <a:cubicBezTo>
                    <a:pt x="225" y="423"/>
                    <a:pt x="218" y="437"/>
                    <a:pt x="210" y="439"/>
                  </a:cubicBezTo>
                  <a:cubicBezTo>
                    <a:pt x="209" y="442"/>
                    <a:pt x="203" y="445"/>
                    <a:pt x="203" y="445"/>
                  </a:cubicBezTo>
                  <a:cubicBezTo>
                    <a:pt x="196" y="456"/>
                    <a:pt x="196" y="461"/>
                    <a:pt x="186" y="468"/>
                  </a:cubicBezTo>
                  <a:cubicBezTo>
                    <a:pt x="184" y="477"/>
                    <a:pt x="180" y="487"/>
                    <a:pt x="177" y="496"/>
                  </a:cubicBezTo>
                  <a:cubicBezTo>
                    <a:pt x="176" y="500"/>
                    <a:pt x="165" y="525"/>
                    <a:pt x="161" y="528"/>
                  </a:cubicBezTo>
                  <a:cubicBezTo>
                    <a:pt x="160" y="533"/>
                    <a:pt x="160" y="536"/>
                    <a:pt x="156" y="539"/>
                  </a:cubicBezTo>
                  <a:cubicBezTo>
                    <a:pt x="155" y="554"/>
                    <a:pt x="155" y="571"/>
                    <a:pt x="150" y="586"/>
                  </a:cubicBezTo>
                  <a:cubicBezTo>
                    <a:pt x="149" y="598"/>
                    <a:pt x="142" y="613"/>
                    <a:pt x="159" y="611"/>
                  </a:cubicBezTo>
                  <a:cubicBezTo>
                    <a:pt x="161" y="592"/>
                    <a:pt x="162" y="597"/>
                    <a:pt x="185" y="595"/>
                  </a:cubicBezTo>
                  <a:cubicBezTo>
                    <a:pt x="193" y="589"/>
                    <a:pt x="196" y="592"/>
                    <a:pt x="209" y="593"/>
                  </a:cubicBezTo>
                  <a:cubicBezTo>
                    <a:pt x="208" y="603"/>
                    <a:pt x="210" y="615"/>
                    <a:pt x="204" y="624"/>
                  </a:cubicBezTo>
                  <a:cubicBezTo>
                    <a:pt x="203" y="630"/>
                    <a:pt x="204" y="633"/>
                    <a:pt x="198" y="636"/>
                  </a:cubicBezTo>
                  <a:cubicBezTo>
                    <a:pt x="194" y="648"/>
                    <a:pt x="188" y="658"/>
                    <a:pt x="185" y="670"/>
                  </a:cubicBezTo>
                  <a:cubicBezTo>
                    <a:pt x="186" y="675"/>
                    <a:pt x="186" y="680"/>
                    <a:pt x="191" y="683"/>
                  </a:cubicBezTo>
                  <a:cubicBezTo>
                    <a:pt x="192" y="689"/>
                    <a:pt x="194" y="700"/>
                    <a:pt x="194" y="700"/>
                  </a:cubicBezTo>
                  <a:cubicBezTo>
                    <a:pt x="197" y="686"/>
                    <a:pt x="201" y="690"/>
                    <a:pt x="200" y="701"/>
                  </a:cubicBezTo>
                  <a:cubicBezTo>
                    <a:pt x="203" y="712"/>
                    <a:pt x="209" y="713"/>
                    <a:pt x="220" y="714"/>
                  </a:cubicBezTo>
                  <a:cubicBezTo>
                    <a:pt x="221" y="719"/>
                    <a:pt x="220" y="722"/>
                    <a:pt x="225" y="724"/>
                  </a:cubicBezTo>
                  <a:cubicBezTo>
                    <a:pt x="230" y="729"/>
                    <a:pt x="235" y="729"/>
                    <a:pt x="242" y="731"/>
                  </a:cubicBezTo>
                  <a:cubicBezTo>
                    <a:pt x="244" y="732"/>
                    <a:pt x="248" y="733"/>
                    <a:pt x="248" y="733"/>
                  </a:cubicBezTo>
                  <a:cubicBezTo>
                    <a:pt x="251" y="766"/>
                    <a:pt x="198" y="745"/>
                    <a:pt x="176" y="744"/>
                  </a:cubicBezTo>
                  <a:cubicBezTo>
                    <a:pt x="172" y="743"/>
                    <a:pt x="169" y="738"/>
                    <a:pt x="165" y="735"/>
                  </a:cubicBezTo>
                  <a:cubicBezTo>
                    <a:pt x="156" y="737"/>
                    <a:pt x="162" y="731"/>
                    <a:pt x="155" y="729"/>
                  </a:cubicBezTo>
                  <a:cubicBezTo>
                    <a:pt x="153" y="723"/>
                    <a:pt x="151" y="717"/>
                    <a:pt x="149" y="711"/>
                  </a:cubicBezTo>
                  <a:cubicBezTo>
                    <a:pt x="148" y="698"/>
                    <a:pt x="147" y="700"/>
                    <a:pt x="135" y="697"/>
                  </a:cubicBezTo>
                  <a:cubicBezTo>
                    <a:pt x="123" y="705"/>
                    <a:pt x="138" y="723"/>
                    <a:pt x="126" y="732"/>
                  </a:cubicBezTo>
                  <a:cubicBezTo>
                    <a:pt x="115" y="764"/>
                    <a:pt x="153" y="748"/>
                    <a:pt x="68" y="745"/>
                  </a:cubicBezTo>
                  <a:cubicBezTo>
                    <a:pt x="50" y="744"/>
                    <a:pt x="0" y="759"/>
                    <a:pt x="20" y="729"/>
                  </a:cubicBezTo>
                  <a:cubicBezTo>
                    <a:pt x="21" y="713"/>
                    <a:pt x="19" y="676"/>
                    <a:pt x="39" y="669"/>
                  </a:cubicBezTo>
                  <a:cubicBezTo>
                    <a:pt x="41" y="664"/>
                    <a:pt x="41" y="659"/>
                    <a:pt x="44" y="655"/>
                  </a:cubicBezTo>
                  <a:cubicBezTo>
                    <a:pt x="45" y="650"/>
                    <a:pt x="47" y="640"/>
                    <a:pt x="47" y="640"/>
                  </a:cubicBezTo>
                  <a:cubicBezTo>
                    <a:pt x="48" y="633"/>
                    <a:pt x="48" y="623"/>
                    <a:pt x="51" y="616"/>
                  </a:cubicBezTo>
                  <a:cubicBezTo>
                    <a:pt x="52" y="612"/>
                    <a:pt x="60" y="609"/>
                    <a:pt x="60" y="609"/>
                  </a:cubicBezTo>
                  <a:cubicBezTo>
                    <a:pt x="60" y="607"/>
                    <a:pt x="60" y="581"/>
                    <a:pt x="64" y="573"/>
                  </a:cubicBezTo>
                  <a:cubicBezTo>
                    <a:pt x="66" y="568"/>
                    <a:pt x="71" y="558"/>
                    <a:pt x="71" y="558"/>
                  </a:cubicBezTo>
                  <a:cubicBezTo>
                    <a:pt x="71" y="551"/>
                    <a:pt x="71" y="528"/>
                    <a:pt x="81" y="525"/>
                  </a:cubicBezTo>
                  <a:cubicBezTo>
                    <a:pt x="82" y="521"/>
                    <a:pt x="84" y="519"/>
                    <a:pt x="87" y="517"/>
                  </a:cubicBezTo>
                  <a:cubicBezTo>
                    <a:pt x="89" y="510"/>
                    <a:pt x="88" y="503"/>
                    <a:pt x="93" y="498"/>
                  </a:cubicBezTo>
                  <a:cubicBezTo>
                    <a:pt x="94" y="491"/>
                    <a:pt x="94" y="482"/>
                    <a:pt x="101" y="478"/>
                  </a:cubicBezTo>
                  <a:cubicBezTo>
                    <a:pt x="104" y="468"/>
                    <a:pt x="102" y="457"/>
                    <a:pt x="108" y="448"/>
                  </a:cubicBezTo>
                  <a:cubicBezTo>
                    <a:pt x="106" y="443"/>
                    <a:pt x="106" y="439"/>
                    <a:pt x="111" y="437"/>
                  </a:cubicBezTo>
                  <a:cubicBezTo>
                    <a:pt x="112" y="432"/>
                    <a:pt x="113" y="430"/>
                    <a:pt x="118" y="429"/>
                  </a:cubicBezTo>
                  <a:cubicBezTo>
                    <a:pt x="121" y="421"/>
                    <a:pt x="121" y="406"/>
                    <a:pt x="129" y="401"/>
                  </a:cubicBezTo>
                  <a:cubicBezTo>
                    <a:pt x="131" y="392"/>
                    <a:pt x="129" y="395"/>
                    <a:pt x="134" y="391"/>
                  </a:cubicBezTo>
                  <a:cubicBezTo>
                    <a:pt x="136" y="385"/>
                    <a:pt x="133" y="381"/>
                    <a:pt x="136" y="376"/>
                  </a:cubicBezTo>
                  <a:cubicBezTo>
                    <a:pt x="137" y="367"/>
                    <a:pt x="137" y="360"/>
                    <a:pt x="146" y="357"/>
                  </a:cubicBezTo>
                  <a:cubicBezTo>
                    <a:pt x="151" y="341"/>
                    <a:pt x="144" y="322"/>
                    <a:pt x="164" y="315"/>
                  </a:cubicBezTo>
                  <a:cubicBezTo>
                    <a:pt x="166" y="308"/>
                    <a:pt x="165" y="311"/>
                    <a:pt x="167" y="305"/>
                  </a:cubicBezTo>
                  <a:cubicBezTo>
                    <a:pt x="167" y="296"/>
                    <a:pt x="166" y="279"/>
                    <a:pt x="173" y="270"/>
                  </a:cubicBezTo>
                  <a:cubicBezTo>
                    <a:pt x="177" y="265"/>
                    <a:pt x="188" y="261"/>
                    <a:pt x="188" y="261"/>
                  </a:cubicBezTo>
                  <a:cubicBezTo>
                    <a:pt x="189" y="258"/>
                    <a:pt x="191" y="256"/>
                    <a:pt x="192" y="253"/>
                  </a:cubicBezTo>
                  <a:cubicBezTo>
                    <a:pt x="207" y="250"/>
                    <a:pt x="234" y="244"/>
                    <a:pt x="248" y="235"/>
                  </a:cubicBezTo>
                  <a:cubicBezTo>
                    <a:pt x="251" y="231"/>
                    <a:pt x="255" y="229"/>
                    <a:pt x="260" y="228"/>
                  </a:cubicBezTo>
                  <a:cubicBezTo>
                    <a:pt x="264" y="224"/>
                    <a:pt x="265" y="217"/>
                    <a:pt x="270" y="215"/>
                  </a:cubicBezTo>
                  <a:cubicBezTo>
                    <a:pt x="273" y="209"/>
                    <a:pt x="275" y="209"/>
                    <a:pt x="282" y="208"/>
                  </a:cubicBezTo>
                  <a:cubicBezTo>
                    <a:pt x="286" y="207"/>
                    <a:pt x="294" y="203"/>
                    <a:pt x="294" y="203"/>
                  </a:cubicBezTo>
                  <a:cubicBezTo>
                    <a:pt x="296" y="198"/>
                    <a:pt x="297" y="196"/>
                    <a:pt x="302" y="195"/>
                  </a:cubicBezTo>
                  <a:cubicBezTo>
                    <a:pt x="307" y="192"/>
                    <a:pt x="306" y="189"/>
                    <a:pt x="308" y="183"/>
                  </a:cubicBezTo>
                  <a:cubicBezTo>
                    <a:pt x="305" y="178"/>
                    <a:pt x="308" y="167"/>
                    <a:pt x="309" y="161"/>
                  </a:cubicBezTo>
                  <a:cubicBezTo>
                    <a:pt x="309" y="158"/>
                    <a:pt x="311" y="153"/>
                    <a:pt x="311" y="153"/>
                  </a:cubicBezTo>
                  <a:cubicBezTo>
                    <a:pt x="311" y="141"/>
                    <a:pt x="314" y="98"/>
                    <a:pt x="299" y="88"/>
                  </a:cubicBezTo>
                  <a:cubicBezTo>
                    <a:pt x="290" y="75"/>
                    <a:pt x="291" y="23"/>
                    <a:pt x="290" y="0"/>
                  </a:cubicBezTo>
                  <a:close/>
                </a:path>
              </a:pathLst>
            </a:custGeom>
            <a:solidFill>
              <a:srgbClr val="FF0000">
                <a:alpha val="5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94" name="Freeform 18"/>
            <p:cNvSpPr>
              <a:spLocks/>
            </p:cNvSpPr>
            <p:nvPr/>
          </p:nvSpPr>
          <p:spPr bwMode="auto">
            <a:xfrm>
              <a:off x="722" y="1677"/>
              <a:ext cx="51" cy="51"/>
            </a:xfrm>
            <a:custGeom>
              <a:avLst/>
              <a:gdLst>
                <a:gd name="T0" fmla="*/ 51 w 51"/>
                <a:gd name="T1" fmla="*/ 25 h 51"/>
                <a:gd name="T2" fmla="*/ 33 w 51"/>
                <a:gd name="T3" fmla="*/ 16 h 51"/>
                <a:gd name="T4" fmla="*/ 16 w 51"/>
                <a:gd name="T5" fmla="*/ 9 h 51"/>
                <a:gd name="T6" fmla="*/ 1 w 51"/>
                <a:gd name="T7" fmla="*/ 3 h 51"/>
                <a:gd name="T8" fmla="*/ 6 w 51"/>
                <a:gd name="T9" fmla="*/ 19 h 51"/>
                <a:gd name="T10" fmla="*/ 25 w 51"/>
                <a:gd name="T11" fmla="*/ 51 h 51"/>
                <a:gd name="T12" fmla="*/ 51 w 51"/>
                <a:gd name="T13" fmla="*/ 25 h 51"/>
                <a:gd name="T14" fmla="*/ 0 60000 65536"/>
                <a:gd name="T15" fmla="*/ 0 60000 65536"/>
                <a:gd name="T16" fmla="*/ 0 60000 65536"/>
                <a:gd name="T17" fmla="*/ 0 60000 65536"/>
                <a:gd name="T18" fmla="*/ 0 60000 65536"/>
                <a:gd name="T19" fmla="*/ 0 60000 65536"/>
                <a:gd name="T20" fmla="*/ 0 60000 65536"/>
                <a:gd name="T21" fmla="*/ 0 w 51"/>
                <a:gd name="T22" fmla="*/ 0 h 51"/>
                <a:gd name="T23" fmla="*/ 51 w 51"/>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51">
                  <a:moveTo>
                    <a:pt x="51" y="25"/>
                  </a:moveTo>
                  <a:cubicBezTo>
                    <a:pt x="42" y="24"/>
                    <a:pt x="43" y="18"/>
                    <a:pt x="33" y="16"/>
                  </a:cubicBezTo>
                  <a:cubicBezTo>
                    <a:pt x="27" y="12"/>
                    <a:pt x="23" y="11"/>
                    <a:pt x="16" y="9"/>
                  </a:cubicBezTo>
                  <a:cubicBezTo>
                    <a:pt x="8" y="3"/>
                    <a:pt x="13" y="0"/>
                    <a:pt x="1" y="3"/>
                  </a:cubicBezTo>
                  <a:cubicBezTo>
                    <a:pt x="0" y="14"/>
                    <a:pt x="2" y="10"/>
                    <a:pt x="6" y="19"/>
                  </a:cubicBezTo>
                  <a:cubicBezTo>
                    <a:pt x="8" y="35"/>
                    <a:pt x="8" y="48"/>
                    <a:pt x="25" y="51"/>
                  </a:cubicBezTo>
                  <a:cubicBezTo>
                    <a:pt x="48" y="48"/>
                    <a:pt x="45" y="45"/>
                    <a:pt x="51" y="25"/>
                  </a:cubicBezTo>
                  <a:close/>
                </a:path>
              </a:pathLst>
            </a:custGeom>
            <a:solidFill>
              <a:srgbClr val="FF0000">
                <a:alpha val="6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95" name="Freeform 19"/>
            <p:cNvSpPr>
              <a:spLocks/>
            </p:cNvSpPr>
            <p:nvPr/>
          </p:nvSpPr>
          <p:spPr bwMode="auto">
            <a:xfrm>
              <a:off x="841" y="2552"/>
              <a:ext cx="151" cy="343"/>
            </a:xfrm>
            <a:custGeom>
              <a:avLst/>
              <a:gdLst>
                <a:gd name="T0" fmla="*/ 90 w 151"/>
                <a:gd name="T1" fmla="*/ 3 h 343"/>
                <a:gd name="T2" fmla="*/ 106 w 151"/>
                <a:gd name="T3" fmla="*/ 62 h 343"/>
                <a:gd name="T4" fmla="*/ 114 w 151"/>
                <a:gd name="T5" fmla="*/ 77 h 343"/>
                <a:gd name="T6" fmla="*/ 121 w 151"/>
                <a:gd name="T7" fmla="*/ 109 h 343"/>
                <a:gd name="T8" fmla="*/ 127 w 151"/>
                <a:gd name="T9" fmla="*/ 154 h 343"/>
                <a:gd name="T10" fmla="*/ 135 w 151"/>
                <a:gd name="T11" fmla="*/ 190 h 343"/>
                <a:gd name="T12" fmla="*/ 145 w 151"/>
                <a:gd name="T13" fmla="*/ 229 h 343"/>
                <a:gd name="T14" fmla="*/ 148 w 151"/>
                <a:gd name="T15" fmla="*/ 299 h 343"/>
                <a:gd name="T16" fmla="*/ 149 w 151"/>
                <a:gd name="T17" fmla="*/ 322 h 343"/>
                <a:gd name="T18" fmla="*/ 138 w 151"/>
                <a:gd name="T19" fmla="*/ 341 h 343"/>
                <a:gd name="T20" fmla="*/ 133 w 151"/>
                <a:gd name="T21" fmla="*/ 339 h 343"/>
                <a:gd name="T22" fmla="*/ 127 w 151"/>
                <a:gd name="T23" fmla="*/ 338 h 343"/>
                <a:gd name="T24" fmla="*/ 117 w 151"/>
                <a:gd name="T25" fmla="*/ 334 h 343"/>
                <a:gd name="T26" fmla="*/ 109 w 151"/>
                <a:gd name="T27" fmla="*/ 315 h 343"/>
                <a:gd name="T28" fmla="*/ 111 w 151"/>
                <a:gd name="T29" fmla="*/ 307 h 343"/>
                <a:gd name="T30" fmla="*/ 116 w 151"/>
                <a:gd name="T31" fmla="*/ 304 h 343"/>
                <a:gd name="T32" fmla="*/ 97 w 151"/>
                <a:gd name="T33" fmla="*/ 291 h 343"/>
                <a:gd name="T34" fmla="*/ 87 w 151"/>
                <a:gd name="T35" fmla="*/ 267 h 343"/>
                <a:gd name="T36" fmla="*/ 79 w 151"/>
                <a:gd name="T37" fmla="*/ 186 h 343"/>
                <a:gd name="T38" fmla="*/ 65 w 151"/>
                <a:gd name="T39" fmla="*/ 139 h 343"/>
                <a:gd name="T40" fmla="*/ 58 w 151"/>
                <a:gd name="T41" fmla="*/ 126 h 343"/>
                <a:gd name="T42" fmla="*/ 57 w 151"/>
                <a:gd name="T43" fmla="*/ 120 h 343"/>
                <a:gd name="T44" fmla="*/ 53 w 151"/>
                <a:gd name="T45" fmla="*/ 117 h 343"/>
                <a:gd name="T46" fmla="*/ 37 w 151"/>
                <a:gd name="T47" fmla="*/ 83 h 343"/>
                <a:gd name="T48" fmla="*/ 18 w 151"/>
                <a:gd name="T49" fmla="*/ 64 h 343"/>
                <a:gd name="T50" fmla="*/ 10 w 151"/>
                <a:gd name="T51" fmla="*/ 50 h 343"/>
                <a:gd name="T52" fmla="*/ 2 w 151"/>
                <a:gd name="T53" fmla="*/ 27 h 343"/>
                <a:gd name="T54" fmla="*/ 25 w 151"/>
                <a:gd name="T55" fmla="*/ 13 h 343"/>
                <a:gd name="T56" fmla="*/ 79 w 151"/>
                <a:gd name="T57" fmla="*/ 5 h 343"/>
                <a:gd name="T58" fmla="*/ 92 w 151"/>
                <a:gd name="T59" fmla="*/ 8 h 343"/>
                <a:gd name="T60" fmla="*/ 90 w 151"/>
                <a:gd name="T61" fmla="*/ 34 h 3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343"/>
                <a:gd name="T95" fmla="*/ 151 w 151"/>
                <a:gd name="T96" fmla="*/ 343 h 3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343">
                  <a:moveTo>
                    <a:pt x="90" y="3"/>
                  </a:moveTo>
                  <a:cubicBezTo>
                    <a:pt x="92" y="20"/>
                    <a:pt x="86" y="58"/>
                    <a:pt x="106" y="62"/>
                  </a:cubicBezTo>
                  <a:cubicBezTo>
                    <a:pt x="108" y="70"/>
                    <a:pt x="107" y="73"/>
                    <a:pt x="114" y="77"/>
                  </a:cubicBezTo>
                  <a:cubicBezTo>
                    <a:pt x="118" y="88"/>
                    <a:pt x="111" y="101"/>
                    <a:pt x="121" y="109"/>
                  </a:cubicBezTo>
                  <a:cubicBezTo>
                    <a:pt x="124" y="124"/>
                    <a:pt x="120" y="140"/>
                    <a:pt x="127" y="154"/>
                  </a:cubicBezTo>
                  <a:cubicBezTo>
                    <a:pt x="128" y="167"/>
                    <a:pt x="129" y="179"/>
                    <a:pt x="135" y="190"/>
                  </a:cubicBezTo>
                  <a:cubicBezTo>
                    <a:pt x="137" y="201"/>
                    <a:pt x="136" y="222"/>
                    <a:pt x="145" y="229"/>
                  </a:cubicBezTo>
                  <a:cubicBezTo>
                    <a:pt x="149" y="251"/>
                    <a:pt x="145" y="276"/>
                    <a:pt x="148" y="299"/>
                  </a:cubicBezTo>
                  <a:cubicBezTo>
                    <a:pt x="146" y="309"/>
                    <a:pt x="147" y="312"/>
                    <a:pt x="149" y="322"/>
                  </a:cubicBezTo>
                  <a:cubicBezTo>
                    <a:pt x="148" y="333"/>
                    <a:pt x="151" y="343"/>
                    <a:pt x="138" y="341"/>
                  </a:cubicBezTo>
                  <a:cubicBezTo>
                    <a:pt x="136" y="340"/>
                    <a:pt x="135" y="339"/>
                    <a:pt x="133" y="339"/>
                  </a:cubicBezTo>
                  <a:cubicBezTo>
                    <a:pt x="131" y="338"/>
                    <a:pt x="129" y="339"/>
                    <a:pt x="127" y="338"/>
                  </a:cubicBezTo>
                  <a:cubicBezTo>
                    <a:pt x="124" y="337"/>
                    <a:pt x="117" y="334"/>
                    <a:pt x="117" y="334"/>
                  </a:cubicBezTo>
                  <a:cubicBezTo>
                    <a:pt x="113" y="329"/>
                    <a:pt x="109" y="315"/>
                    <a:pt x="109" y="315"/>
                  </a:cubicBezTo>
                  <a:cubicBezTo>
                    <a:pt x="110" y="312"/>
                    <a:pt x="110" y="309"/>
                    <a:pt x="111" y="307"/>
                  </a:cubicBezTo>
                  <a:cubicBezTo>
                    <a:pt x="112" y="305"/>
                    <a:pt x="115" y="306"/>
                    <a:pt x="116" y="304"/>
                  </a:cubicBezTo>
                  <a:cubicBezTo>
                    <a:pt x="119" y="294"/>
                    <a:pt x="102" y="292"/>
                    <a:pt x="97" y="291"/>
                  </a:cubicBezTo>
                  <a:cubicBezTo>
                    <a:pt x="95" y="276"/>
                    <a:pt x="98" y="273"/>
                    <a:pt x="87" y="267"/>
                  </a:cubicBezTo>
                  <a:cubicBezTo>
                    <a:pt x="72" y="243"/>
                    <a:pt x="96" y="209"/>
                    <a:pt x="79" y="186"/>
                  </a:cubicBezTo>
                  <a:cubicBezTo>
                    <a:pt x="78" y="167"/>
                    <a:pt x="81" y="151"/>
                    <a:pt x="65" y="139"/>
                  </a:cubicBezTo>
                  <a:cubicBezTo>
                    <a:pt x="63" y="134"/>
                    <a:pt x="60" y="131"/>
                    <a:pt x="58" y="126"/>
                  </a:cubicBezTo>
                  <a:cubicBezTo>
                    <a:pt x="58" y="124"/>
                    <a:pt x="58" y="122"/>
                    <a:pt x="57" y="120"/>
                  </a:cubicBezTo>
                  <a:cubicBezTo>
                    <a:pt x="56" y="119"/>
                    <a:pt x="54" y="119"/>
                    <a:pt x="53" y="117"/>
                  </a:cubicBezTo>
                  <a:cubicBezTo>
                    <a:pt x="48" y="103"/>
                    <a:pt x="51" y="92"/>
                    <a:pt x="37" y="83"/>
                  </a:cubicBezTo>
                  <a:cubicBezTo>
                    <a:pt x="32" y="74"/>
                    <a:pt x="28" y="68"/>
                    <a:pt x="18" y="64"/>
                  </a:cubicBezTo>
                  <a:cubicBezTo>
                    <a:pt x="15" y="59"/>
                    <a:pt x="13" y="54"/>
                    <a:pt x="10" y="50"/>
                  </a:cubicBezTo>
                  <a:cubicBezTo>
                    <a:pt x="8" y="41"/>
                    <a:pt x="5" y="35"/>
                    <a:pt x="2" y="27"/>
                  </a:cubicBezTo>
                  <a:cubicBezTo>
                    <a:pt x="0" y="9"/>
                    <a:pt x="1" y="14"/>
                    <a:pt x="25" y="13"/>
                  </a:cubicBezTo>
                  <a:cubicBezTo>
                    <a:pt x="38" y="6"/>
                    <a:pt x="65" y="6"/>
                    <a:pt x="79" y="5"/>
                  </a:cubicBezTo>
                  <a:cubicBezTo>
                    <a:pt x="87" y="2"/>
                    <a:pt x="88" y="0"/>
                    <a:pt x="92" y="8"/>
                  </a:cubicBezTo>
                  <a:cubicBezTo>
                    <a:pt x="89" y="26"/>
                    <a:pt x="90" y="17"/>
                    <a:pt x="90" y="34"/>
                  </a:cubicBezTo>
                </a:path>
              </a:pathLst>
            </a:custGeom>
            <a:solidFill>
              <a:srgbClr val="FF00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96" name="Freeform 20"/>
            <p:cNvSpPr>
              <a:spLocks/>
            </p:cNvSpPr>
            <p:nvPr/>
          </p:nvSpPr>
          <p:spPr bwMode="auto">
            <a:xfrm>
              <a:off x="1416" y="2000"/>
              <a:ext cx="58" cy="69"/>
            </a:xfrm>
            <a:custGeom>
              <a:avLst/>
              <a:gdLst>
                <a:gd name="T0" fmla="*/ 19 w 58"/>
                <a:gd name="T1" fmla="*/ 5 h 69"/>
                <a:gd name="T2" fmla="*/ 8 w 58"/>
                <a:gd name="T3" fmla="*/ 22 h 69"/>
                <a:gd name="T4" fmla="*/ 3 w 58"/>
                <a:gd name="T5" fmla="*/ 38 h 69"/>
                <a:gd name="T6" fmla="*/ 3 w 58"/>
                <a:gd name="T7" fmla="*/ 61 h 69"/>
                <a:gd name="T8" fmla="*/ 19 w 58"/>
                <a:gd name="T9" fmla="*/ 64 h 69"/>
                <a:gd name="T10" fmla="*/ 42 w 58"/>
                <a:gd name="T11" fmla="*/ 64 h 69"/>
                <a:gd name="T12" fmla="*/ 48 w 58"/>
                <a:gd name="T13" fmla="*/ 58 h 69"/>
                <a:gd name="T14" fmla="*/ 19 w 58"/>
                <a:gd name="T15" fmla="*/ 5 h 69"/>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69"/>
                <a:gd name="T26" fmla="*/ 58 w 58"/>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69">
                  <a:moveTo>
                    <a:pt x="19" y="5"/>
                  </a:moveTo>
                  <a:cubicBezTo>
                    <a:pt x="18" y="11"/>
                    <a:pt x="12" y="17"/>
                    <a:pt x="8" y="22"/>
                  </a:cubicBezTo>
                  <a:cubicBezTo>
                    <a:pt x="6" y="28"/>
                    <a:pt x="6" y="33"/>
                    <a:pt x="3" y="38"/>
                  </a:cubicBezTo>
                  <a:cubicBezTo>
                    <a:pt x="3" y="42"/>
                    <a:pt x="0" y="59"/>
                    <a:pt x="3" y="61"/>
                  </a:cubicBezTo>
                  <a:cubicBezTo>
                    <a:pt x="7" y="65"/>
                    <a:pt x="19" y="64"/>
                    <a:pt x="19" y="64"/>
                  </a:cubicBezTo>
                  <a:cubicBezTo>
                    <a:pt x="27" y="69"/>
                    <a:pt x="34" y="68"/>
                    <a:pt x="42" y="64"/>
                  </a:cubicBezTo>
                  <a:cubicBezTo>
                    <a:pt x="43" y="61"/>
                    <a:pt x="48" y="61"/>
                    <a:pt x="48" y="58"/>
                  </a:cubicBezTo>
                  <a:cubicBezTo>
                    <a:pt x="51" y="0"/>
                    <a:pt x="58" y="5"/>
                    <a:pt x="19" y="5"/>
                  </a:cubicBezTo>
                  <a:close/>
                </a:path>
              </a:pathLst>
            </a:custGeom>
            <a:solidFill>
              <a:srgbClr val="FF0000">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97" name="Freeform 21"/>
            <p:cNvSpPr>
              <a:spLocks/>
            </p:cNvSpPr>
            <p:nvPr/>
          </p:nvSpPr>
          <p:spPr bwMode="auto">
            <a:xfrm>
              <a:off x="1278" y="1211"/>
              <a:ext cx="106" cy="139"/>
            </a:xfrm>
            <a:custGeom>
              <a:avLst/>
              <a:gdLst>
                <a:gd name="T0" fmla="*/ 50 w 106"/>
                <a:gd name="T1" fmla="*/ 2 h 139"/>
                <a:gd name="T2" fmla="*/ 21 w 106"/>
                <a:gd name="T3" fmla="*/ 7 h 139"/>
                <a:gd name="T4" fmla="*/ 10 w 106"/>
                <a:gd name="T5" fmla="*/ 19 h 139"/>
                <a:gd name="T6" fmla="*/ 4 w 106"/>
                <a:gd name="T7" fmla="*/ 39 h 139"/>
                <a:gd name="T8" fmla="*/ 0 w 106"/>
                <a:gd name="T9" fmla="*/ 47 h 139"/>
                <a:gd name="T10" fmla="*/ 7 w 106"/>
                <a:gd name="T11" fmla="*/ 55 h 139"/>
                <a:gd name="T12" fmla="*/ 10 w 106"/>
                <a:gd name="T13" fmla="*/ 74 h 139"/>
                <a:gd name="T14" fmla="*/ 24 w 106"/>
                <a:gd name="T15" fmla="*/ 83 h 139"/>
                <a:gd name="T16" fmla="*/ 42 w 106"/>
                <a:gd name="T17" fmla="*/ 98 h 139"/>
                <a:gd name="T18" fmla="*/ 82 w 106"/>
                <a:gd name="T19" fmla="*/ 128 h 139"/>
                <a:gd name="T20" fmla="*/ 101 w 106"/>
                <a:gd name="T21" fmla="*/ 130 h 139"/>
                <a:gd name="T22" fmla="*/ 100 w 106"/>
                <a:gd name="T23" fmla="*/ 98 h 139"/>
                <a:gd name="T24" fmla="*/ 95 w 106"/>
                <a:gd name="T25" fmla="*/ 32 h 139"/>
                <a:gd name="T26" fmla="*/ 20 w 106"/>
                <a:gd name="T27" fmla="*/ 0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139"/>
                <a:gd name="T44" fmla="*/ 106 w 106"/>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139">
                  <a:moveTo>
                    <a:pt x="50" y="2"/>
                  </a:moveTo>
                  <a:cubicBezTo>
                    <a:pt x="38" y="3"/>
                    <a:pt x="32" y="4"/>
                    <a:pt x="21" y="7"/>
                  </a:cubicBezTo>
                  <a:cubicBezTo>
                    <a:pt x="16" y="10"/>
                    <a:pt x="13" y="13"/>
                    <a:pt x="10" y="19"/>
                  </a:cubicBezTo>
                  <a:cubicBezTo>
                    <a:pt x="6" y="40"/>
                    <a:pt x="10" y="28"/>
                    <a:pt x="4" y="39"/>
                  </a:cubicBezTo>
                  <a:cubicBezTo>
                    <a:pt x="3" y="42"/>
                    <a:pt x="0" y="47"/>
                    <a:pt x="0" y="47"/>
                  </a:cubicBezTo>
                  <a:cubicBezTo>
                    <a:pt x="3" y="49"/>
                    <a:pt x="6" y="51"/>
                    <a:pt x="7" y="55"/>
                  </a:cubicBezTo>
                  <a:cubicBezTo>
                    <a:pt x="9" y="61"/>
                    <a:pt x="5" y="71"/>
                    <a:pt x="10" y="74"/>
                  </a:cubicBezTo>
                  <a:cubicBezTo>
                    <a:pt x="21" y="81"/>
                    <a:pt x="17" y="78"/>
                    <a:pt x="24" y="83"/>
                  </a:cubicBezTo>
                  <a:cubicBezTo>
                    <a:pt x="30" y="95"/>
                    <a:pt x="26" y="96"/>
                    <a:pt x="42" y="98"/>
                  </a:cubicBezTo>
                  <a:cubicBezTo>
                    <a:pt x="61" y="129"/>
                    <a:pt x="32" y="126"/>
                    <a:pt x="82" y="128"/>
                  </a:cubicBezTo>
                  <a:cubicBezTo>
                    <a:pt x="86" y="130"/>
                    <a:pt x="98" y="139"/>
                    <a:pt x="101" y="130"/>
                  </a:cubicBezTo>
                  <a:cubicBezTo>
                    <a:pt x="105" y="120"/>
                    <a:pt x="100" y="109"/>
                    <a:pt x="100" y="98"/>
                  </a:cubicBezTo>
                  <a:cubicBezTo>
                    <a:pt x="99" y="76"/>
                    <a:pt x="106" y="51"/>
                    <a:pt x="95" y="32"/>
                  </a:cubicBezTo>
                  <a:cubicBezTo>
                    <a:pt x="78" y="4"/>
                    <a:pt x="51" y="0"/>
                    <a:pt x="20" y="0"/>
                  </a:cubicBezTo>
                </a:path>
              </a:pathLst>
            </a:custGeom>
            <a:solidFill>
              <a:srgbClr val="FF0000">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98" name="Freeform 22"/>
            <p:cNvSpPr>
              <a:spLocks/>
            </p:cNvSpPr>
            <p:nvPr/>
          </p:nvSpPr>
          <p:spPr bwMode="auto">
            <a:xfrm>
              <a:off x="3043" y="1429"/>
              <a:ext cx="495" cy="336"/>
            </a:xfrm>
            <a:custGeom>
              <a:avLst/>
              <a:gdLst>
                <a:gd name="T0" fmla="*/ 0 w 495"/>
                <a:gd name="T1" fmla="*/ 112 h 336"/>
                <a:gd name="T2" fmla="*/ 15 w 495"/>
                <a:gd name="T3" fmla="*/ 115 h 336"/>
                <a:gd name="T4" fmla="*/ 21 w 495"/>
                <a:gd name="T5" fmla="*/ 129 h 336"/>
                <a:gd name="T6" fmla="*/ 71 w 495"/>
                <a:gd name="T7" fmla="*/ 139 h 336"/>
                <a:gd name="T8" fmla="*/ 106 w 495"/>
                <a:gd name="T9" fmla="*/ 150 h 336"/>
                <a:gd name="T10" fmla="*/ 139 w 495"/>
                <a:gd name="T11" fmla="*/ 171 h 336"/>
                <a:gd name="T12" fmla="*/ 130 w 495"/>
                <a:gd name="T13" fmla="*/ 189 h 336"/>
                <a:gd name="T14" fmla="*/ 125 w 495"/>
                <a:gd name="T15" fmla="*/ 225 h 336"/>
                <a:gd name="T16" fmla="*/ 125 w 495"/>
                <a:gd name="T17" fmla="*/ 326 h 336"/>
                <a:gd name="T18" fmla="*/ 157 w 495"/>
                <a:gd name="T19" fmla="*/ 323 h 336"/>
                <a:gd name="T20" fmla="*/ 232 w 495"/>
                <a:gd name="T21" fmla="*/ 321 h 336"/>
                <a:gd name="T22" fmla="*/ 242 w 495"/>
                <a:gd name="T23" fmla="*/ 305 h 336"/>
                <a:gd name="T24" fmla="*/ 250 w 495"/>
                <a:gd name="T25" fmla="*/ 270 h 336"/>
                <a:gd name="T26" fmla="*/ 255 w 495"/>
                <a:gd name="T27" fmla="*/ 216 h 336"/>
                <a:gd name="T28" fmla="*/ 256 w 495"/>
                <a:gd name="T29" fmla="*/ 209 h 336"/>
                <a:gd name="T30" fmla="*/ 263 w 495"/>
                <a:gd name="T31" fmla="*/ 208 h 336"/>
                <a:gd name="T32" fmla="*/ 267 w 495"/>
                <a:gd name="T33" fmla="*/ 197 h 336"/>
                <a:gd name="T34" fmla="*/ 295 w 495"/>
                <a:gd name="T35" fmla="*/ 176 h 336"/>
                <a:gd name="T36" fmla="*/ 352 w 495"/>
                <a:gd name="T37" fmla="*/ 149 h 336"/>
                <a:gd name="T38" fmla="*/ 384 w 495"/>
                <a:gd name="T39" fmla="*/ 141 h 336"/>
                <a:gd name="T40" fmla="*/ 410 w 495"/>
                <a:gd name="T41" fmla="*/ 144 h 336"/>
                <a:gd name="T42" fmla="*/ 495 w 495"/>
                <a:gd name="T43" fmla="*/ 134 h 336"/>
                <a:gd name="T44" fmla="*/ 483 w 495"/>
                <a:gd name="T45" fmla="*/ 110 h 336"/>
                <a:gd name="T46" fmla="*/ 421 w 495"/>
                <a:gd name="T47" fmla="*/ 81 h 336"/>
                <a:gd name="T48" fmla="*/ 399 w 495"/>
                <a:gd name="T49" fmla="*/ 73 h 336"/>
                <a:gd name="T50" fmla="*/ 355 w 495"/>
                <a:gd name="T51" fmla="*/ 61 h 336"/>
                <a:gd name="T52" fmla="*/ 299 w 495"/>
                <a:gd name="T53" fmla="*/ 80 h 336"/>
                <a:gd name="T54" fmla="*/ 277 w 495"/>
                <a:gd name="T55" fmla="*/ 96 h 336"/>
                <a:gd name="T56" fmla="*/ 227 w 495"/>
                <a:gd name="T57" fmla="*/ 86 h 336"/>
                <a:gd name="T58" fmla="*/ 168 w 495"/>
                <a:gd name="T59" fmla="*/ 69 h 336"/>
                <a:gd name="T60" fmla="*/ 151 w 495"/>
                <a:gd name="T61" fmla="*/ 67 h 336"/>
                <a:gd name="T62" fmla="*/ 149 w 495"/>
                <a:gd name="T63" fmla="*/ 62 h 336"/>
                <a:gd name="T64" fmla="*/ 170 w 495"/>
                <a:gd name="T65" fmla="*/ 29 h 336"/>
                <a:gd name="T66" fmla="*/ 183 w 495"/>
                <a:gd name="T67" fmla="*/ 16 h 336"/>
                <a:gd name="T68" fmla="*/ 162 w 495"/>
                <a:gd name="T69" fmla="*/ 9 h 336"/>
                <a:gd name="T70" fmla="*/ 146 w 495"/>
                <a:gd name="T71" fmla="*/ 17 h 336"/>
                <a:gd name="T72" fmla="*/ 127 w 495"/>
                <a:gd name="T73" fmla="*/ 29 h 336"/>
                <a:gd name="T74" fmla="*/ 112 w 495"/>
                <a:gd name="T75" fmla="*/ 43 h 336"/>
                <a:gd name="T76" fmla="*/ 99 w 495"/>
                <a:gd name="T77" fmla="*/ 56 h 336"/>
                <a:gd name="T78" fmla="*/ 91 w 495"/>
                <a:gd name="T79" fmla="*/ 62 h 336"/>
                <a:gd name="T80" fmla="*/ 53 w 495"/>
                <a:gd name="T81" fmla="*/ 80 h 336"/>
                <a:gd name="T82" fmla="*/ 27 w 495"/>
                <a:gd name="T83" fmla="*/ 88 h 336"/>
                <a:gd name="T84" fmla="*/ 16 w 495"/>
                <a:gd name="T85" fmla="*/ 105 h 336"/>
                <a:gd name="T86" fmla="*/ 10 w 495"/>
                <a:gd name="T87" fmla="*/ 107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5"/>
                <a:gd name="T133" fmla="*/ 0 h 336"/>
                <a:gd name="T134" fmla="*/ 495 w 495"/>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5" h="336">
                  <a:moveTo>
                    <a:pt x="0" y="112"/>
                  </a:moveTo>
                  <a:cubicBezTo>
                    <a:pt x="1" y="112"/>
                    <a:pt x="14" y="113"/>
                    <a:pt x="15" y="115"/>
                  </a:cubicBezTo>
                  <a:cubicBezTo>
                    <a:pt x="24" y="129"/>
                    <a:pt x="9" y="123"/>
                    <a:pt x="21" y="129"/>
                  </a:cubicBezTo>
                  <a:cubicBezTo>
                    <a:pt x="36" y="136"/>
                    <a:pt x="55" y="136"/>
                    <a:pt x="71" y="139"/>
                  </a:cubicBezTo>
                  <a:cubicBezTo>
                    <a:pt x="81" y="146"/>
                    <a:pt x="94" y="148"/>
                    <a:pt x="106" y="150"/>
                  </a:cubicBezTo>
                  <a:cubicBezTo>
                    <a:pt x="123" y="160"/>
                    <a:pt x="117" y="168"/>
                    <a:pt x="139" y="171"/>
                  </a:cubicBezTo>
                  <a:cubicBezTo>
                    <a:pt x="138" y="178"/>
                    <a:pt x="132" y="180"/>
                    <a:pt x="130" y="189"/>
                  </a:cubicBezTo>
                  <a:cubicBezTo>
                    <a:pt x="129" y="204"/>
                    <a:pt x="129" y="212"/>
                    <a:pt x="125" y="225"/>
                  </a:cubicBezTo>
                  <a:cubicBezTo>
                    <a:pt x="124" y="259"/>
                    <a:pt x="111" y="295"/>
                    <a:pt x="125" y="326"/>
                  </a:cubicBezTo>
                  <a:cubicBezTo>
                    <a:pt x="129" y="336"/>
                    <a:pt x="146" y="323"/>
                    <a:pt x="157" y="323"/>
                  </a:cubicBezTo>
                  <a:cubicBezTo>
                    <a:pt x="182" y="322"/>
                    <a:pt x="207" y="322"/>
                    <a:pt x="232" y="321"/>
                  </a:cubicBezTo>
                  <a:cubicBezTo>
                    <a:pt x="235" y="314"/>
                    <a:pt x="237" y="311"/>
                    <a:pt x="242" y="305"/>
                  </a:cubicBezTo>
                  <a:cubicBezTo>
                    <a:pt x="244" y="259"/>
                    <a:pt x="239" y="288"/>
                    <a:pt x="250" y="270"/>
                  </a:cubicBezTo>
                  <a:cubicBezTo>
                    <a:pt x="254" y="252"/>
                    <a:pt x="248" y="233"/>
                    <a:pt x="255" y="216"/>
                  </a:cubicBezTo>
                  <a:cubicBezTo>
                    <a:pt x="255" y="214"/>
                    <a:pt x="254" y="211"/>
                    <a:pt x="256" y="209"/>
                  </a:cubicBezTo>
                  <a:cubicBezTo>
                    <a:pt x="258" y="207"/>
                    <a:pt x="261" y="210"/>
                    <a:pt x="263" y="208"/>
                  </a:cubicBezTo>
                  <a:cubicBezTo>
                    <a:pt x="266" y="205"/>
                    <a:pt x="265" y="200"/>
                    <a:pt x="267" y="197"/>
                  </a:cubicBezTo>
                  <a:cubicBezTo>
                    <a:pt x="270" y="177"/>
                    <a:pt x="276" y="178"/>
                    <a:pt x="295" y="176"/>
                  </a:cubicBezTo>
                  <a:cubicBezTo>
                    <a:pt x="319" y="164"/>
                    <a:pt x="322" y="151"/>
                    <a:pt x="352" y="149"/>
                  </a:cubicBezTo>
                  <a:cubicBezTo>
                    <a:pt x="358" y="137"/>
                    <a:pt x="371" y="142"/>
                    <a:pt x="384" y="141"/>
                  </a:cubicBezTo>
                  <a:cubicBezTo>
                    <a:pt x="405" y="138"/>
                    <a:pt x="397" y="136"/>
                    <a:pt x="410" y="144"/>
                  </a:cubicBezTo>
                  <a:cubicBezTo>
                    <a:pt x="440" y="142"/>
                    <a:pt x="469" y="145"/>
                    <a:pt x="495" y="134"/>
                  </a:cubicBezTo>
                  <a:cubicBezTo>
                    <a:pt x="493" y="122"/>
                    <a:pt x="492" y="117"/>
                    <a:pt x="483" y="110"/>
                  </a:cubicBezTo>
                  <a:cubicBezTo>
                    <a:pt x="463" y="77"/>
                    <a:pt x="469" y="83"/>
                    <a:pt x="421" y="81"/>
                  </a:cubicBezTo>
                  <a:cubicBezTo>
                    <a:pt x="413" y="79"/>
                    <a:pt x="407" y="75"/>
                    <a:pt x="399" y="73"/>
                  </a:cubicBezTo>
                  <a:cubicBezTo>
                    <a:pt x="387" y="48"/>
                    <a:pt x="413" y="58"/>
                    <a:pt x="355" y="61"/>
                  </a:cubicBezTo>
                  <a:cubicBezTo>
                    <a:pt x="332" y="78"/>
                    <a:pt x="334" y="78"/>
                    <a:pt x="299" y="80"/>
                  </a:cubicBezTo>
                  <a:cubicBezTo>
                    <a:pt x="291" y="86"/>
                    <a:pt x="285" y="91"/>
                    <a:pt x="277" y="96"/>
                  </a:cubicBezTo>
                  <a:cubicBezTo>
                    <a:pt x="251" y="94"/>
                    <a:pt x="243" y="98"/>
                    <a:pt x="227" y="86"/>
                  </a:cubicBezTo>
                  <a:cubicBezTo>
                    <a:pt x="223" y="62"/>
                    <a:pt x="187" y="70"/>
                    <a:pt x="168" y="69"/>
                  </a:cubicBezTo>
                  <a:cubicBezTo>
                    <a:pt x="162" y="68"/>
                    <a:pt x="156" y="69"/>
                    <a:pt x="151" y="67"/>
                  </a:cubicBezTo>
                  <a:cubicBezTo>
                    <a:pt x="149" y="66"/>
                    <a:pt x="149" y="64"/>
                    <a:pt x="149" y="62"/>
                  </a:cubicBezTo>
                  <a:cubicBezTo>
                    <a:pt x="149" y="41"/>
                    <a:pt x="150" y="33"/>
                    <a:pt x="170" y="29"/>
                  </a:cubicBezTo>
                  <a:cubicBezTo>
                    <a:pt x="174" y="23"/>
                    <a:pt x="175" y="18"/>
                    <a:pt x="183" y="16"/>
                  </a:cubicBezTo>
                  <a:cubicBezTo>
                    <a:pt x="186" y="0"/>
                    <a:pt x="174" y="7"/>
                    <a:pt x="162" y="9"/>
                  </a:cubicBezTo>
                  <a:cubicBezTo>
                    <a:pt x="153" y="12"/>
                    <a:pt x="156" y="16"/>
                    <a:pt x="146" y="17"/>
                  </a:cubicBezTo>
                  <a:cubicBezTo>
                    <a:pt x="142" y="23"/>
                    <a:pt x="134" y="27"/>
                    <a:pt x="127" y="29"/>
                  </a:cubicBezTo>
                  <a:cubicBezTo>
                    <a:pt x="124" y="35"/>
                    <a:pt x="118" y="41"/>
                    <a:pt x="112" y="43"/>
                  </a:cubicBezTo>
                  <a:cubicBezTo>
                    <a:pt x="108" y="47"/>
                    <a:pt x="103" y="52"/>
                    <a:pt x="99" y="56"/>
                  </a:cubicBezTo>
                  <a:cubicBezTo>
                    <a:pt x="97" y="58"/>
                    <a:pt x="91" y="62"/>
                    <a:pt x="91" y="62"/>
                  </a:cubicBezTo>
                  <a:cubicBezTo>
                    <a:pt x="83" y="75"/>
                    <a:pt x="67" y="78"/>
                    <a:pt x="53" y="80"/>
                  </a:cubicBezTo>
                  <a:cubicBezTo>
                    <a:pt x="45" y="85"/>
                    <a:pt x="35" y="83"/>
                    <a:pt x="27" y="88"/>
                  </a:cubicBezTo>
                  <a:cubicBezTo>
                    <a:pt x="23" y="94"/>
                    <a:pt x="19" y="99"/>
                    <a:pt x="16" y="105"/>
                  </a:cubicBezTo>
                  <a:cubicBezTo>
                    <a:pt x="15" y="110"/>
                    <a:pt x="10" y="113"/>
                    <a:pt x="10" y="107"/>
                  </a:cubicBezTo>
                </a:path>
              </a:pathLst>
            </a:custGeom>
            <a:solidFill>
              <a:srgbClr val="00FF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799" name="Freeform 23"/>
            <p:cNvSpPr>
              <a:spLocks/>
            </p:cNvSpPr>
            <p:nvPr/>
          </p:nvSpPr>
          <p:spPr bwMode="auto">
            <a:xfrm>
              <a:off x="3370" y="1592"/>
              <a:ext cx="220" cy="166"/>
            </a:xfrm>
            <a:custGeom>
              <a:avLst/>
              <a:gdLst>
                <a:gd name="T0" fmla="*/ 0 w 220"/>
                <a:gd name="T1" fmla="*/ 158 h 166"/>
                <a:gd name="T2" fmla="*/ 14 w 220"/>
                <a:gd name="T3" fmla="*/ 165 h 166"/>
                <a:gd name="T4" fmla="*/ 19 w 220"/>
                <a:gd name="T5" fmla="*/ 166 h 166"/>
                <a:gd name="T6" fmla="*/ 206 w 220"/>
                <a:gd name="T7" fmla="*/ 157 h 166"/>
                <a:gd name="T8" fmla="*/ 209 w 220"/>
                <a:gd name="T9" fmla="*/ 152 h 166"/>
                <a:gd name="T10" fmla="*/ 214 w 220"/>
                <a:gd name="T11" fmla="*/ 149 h 166"/>
                <a:gd name="T12" fmla="*/ 216 w 220"/>
                <a:gd name="T13" fmla="*/ 86 h 166"/>
                <a:gd name="T14" fmla="*/ 206 w 220"/>
                <a:gd name="T15" fmla="*/ 70 h 166"/>
                <a:gd name="T16" fmla="*/ 174 w 220"/>
                <a:gd name="T17" fmla="*/ 30 h 166"/>
                <a:gd name="T18" fmla="*/ 152 w 220"/>
                <a:gd name="T19" fmla="*/ 24 h 166"/>
                <a:gd name="T20" fmla="*/ 132 w 220"/>
                <a:gd name="T21" fmla="*/ 10 h 166"/>
                <a:gd name="T22" fmla="*/ 108 w 220"/>
                <a:gd name="T23" fmla="*/ 5 h 166"/>
                <a:gd name="T24" fmla="*/ 76 w 220"/>
                <a:gd name="T25" fmla="*/ 6 h 166"/>
                <a:gd name="T26" fmla="*/ 78 w 220"/>
                <a:gd name="T27" fmla="*/ 32 h 166"/>
                <a:gd name="T28" fmla="*/ 84 w 220"/>
                <a:gd name="T29" fmla="*/ 34 h 166"/>
                <a:gd name="T30" fmla="*/ 78 w 220"/>
                <a:gd name="T31" fmla="*/ 37 h 166"/>
                <a:gd name="T32" fmla="*/ 68 w 220"/>
                <a:gd name="T33" fmla="*/ 59 h 166"/>
                <a:gd name="T34" fmla="*/ 60 w 220"/>
                <a:gd name="T35" fmla="*/ 78 h 166"/>
                <a:gd name="T36" fmla="*/ 49 w 220"/>
                <a:gd name="T37" fmla="*/ 98 h 166"/>
                <a:gd name="T38" fmla="*/ 46 w 220"/>
                <a:gd name="T39" fmla="*/ 93 h 166"/>
                <a:gd name="T40" fmla="*/ 44 w 220"/>
                <a:gd name="T41" fmla="*/ 69 h 166"/>
                <a:gd name="T42" fmla="*/ 36 w 220"/>
                <a:gd name="T43" fmla="*/ 75 h 166"/>
                <a:gd name="T44" fmla="*/ 19 w 220"/>
                <a:gd name="T45" fmla="*/ 102 h 166"/>
                <a:gd name="T46" fmla="*/ 4 w 220"/>
                <a:gd name="T47" fmla="*/ 115 h 166"/>
                <a:gd name="T48" fmla="*/ 0 w 220"/>
                <a:gd name="T49" fmla="*/ 158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0"/>
                <a:gd name="T76" fmla="*/ 0 h 166"/>
                <a:gd name="T77" fmla="*/ 220 w 220"/>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0" h="166">
                  <a:moveTo>
                    <a:pt x="0" y="158"/>
                  </a:moveTo>
                  <a:cubicBezTo>
                    <a:pt x="4" y="163"/>
                    <a:pt x="8" y="163"/>
                    <a:pt x="14" y="165"/>
                  </a:cubicBezTo>
                  <a:cubicBezTo>
                    <a:pt x="16" y="165"/>
                    <a:pt x="19" y="166"/>
                    <a:pt x="19" y="166"/>
                  </a:cubicBezTo>
                  <a:cubicBezTo>
                    <a:pt x="81" y="163"/>
                    <a:pt x="144" y="162"/>
                    <a:pt x="206" y="157"/>
                  </a:cubicBezTo>
                  <a:cubicBezTo>
                    <a:pt x="208" y="157"/>
                    <a:pt x="208" y="153"/>
                    <a:pt x="209" y="152"/>
                  </a:cubicBezTo>
                  <a:cubicBezTo>
                    <a:pt x="210" y="151"/>
                    <a:pt x="212" y="150"/>
                    <a:pt x="214" y="149"/>
                  </a:cubicBezTo>
                  <a:cubicBezTo>
                    <a:pt x="220" y="133"/>
                    <a:pt x="217" y="99"/>
                    <a:pt x="216" y="86"/>
                  </a:cubicBezTo>
                  <a:cubicBezTo>
                    <a:pt x="215" y="80"/>
                    <a:pt x="206" y="70"/>
                    <a:pt x="206" y="70"/>
                  </a:cubicBezTo>
                  <a:cubicBezTo>
                    <a:pt x="203" y="37"/>
                    <a:pt x="208" y="33"/>
                    <a:pt x="174" y="30"/>
                  </a:cubicBezTo>
                  <a:cubicBezTo>
                    <a:pt x="167" y="29"/>
                    <a:pt x="159" y="26"/>
                    <a:pt x="152" y="24"/>
                  </a:cubicBezTo>
                  <a:cubicBezTo>
                    <a:pt x="143" y="17"/>
                    <a:pt x="146" y="13"/>
                    <a:pt x="132" y="10"/>
                  </a:cubicBezTo>
                  <a:cubicBezTo>
                    <a:pt x="124" y="6"/>
                    <a:pt x="116" y="7"/>
                    <a:pt x="108" y="5"/>
                  </a:cubicBezTo>
                  <a:cubicBezTo>
                    <a:pt x="98" y="0"/>
                    <a:pt x="87" y="4"/>
                    <a:pt x="76" y="6"/>
                  </a:cubicBezTo>
                  <a:cubicBezTo>
                    <a:pt x="77" y="15"/>
                    <a:pt x="76" y="24"/>
                    <a:pt x="78" y="32"/>
                  </a:cubicBezTo>
                  <a:cubicBezTo>
                    <a:pt x="79" y="34"/>
                    <a:pt x="84" y="32"/>
                    <a:pt x="84" y="34"/>
                  </a:cubicBezTo>
                  <a:cubicBezTo>
                    <a:pt x="84" y="36"/>
                    <a:pt x="80" y="36"/>
                    <a:pt x="78" y="37"/>
                  </a:cubicBezTo>
                  <a:cubicBezTo>
                    <a:pt x="74" y="44"/>
                    <a:pt x="73" y="52"/>
                    <a:pt x="68" y="59"/>
                  </a:cubicBezTo>
                  <a:cubicBezTo>
                    <a:pt x="67" y="69"/>
                    <a:pt x="67" y="71"/>
                    <a:pt x="60" y="78"/>
                  </a:cubicBezTo>
                  <a:cubicBezTo>
                    <a:pt x="58" y="86"/>
                    <a:pt x="52" y="90"/>
                    <a:pt x="49" y="98"/>
                  </a:cubicBezTo>
                  <a:cubicBezTo>
                    <a:pt x="48" y="96"/>
                    <a:pt x="46" y="95"/>
                    <a:pt x="46" y="93"/>
                  </a:cubicBezTo>
                  <a:cubicBezTo>
                    <a:pt x="45" y="85"/>
                    <a:pt x="48" y="76"/>
                    <a:pt x="44" y="69"/>
                  </a:cubicBezTo>
                  <a:cubicBezTo>
                    <a:pt x="42" y="66"/>
                    <a:pt x="36" y="75"/>
                    <a:pt x="36" y="75"/>
                  </a:cubicBezTo>
                  <a:cubicBezTo>
                    <a:pt x="34" y="84"/>
                    <a:pt x="29" y="100"/>
                    <a:pt x="19" y="102"/>
                  </a:cubicBezTo>
                  <a:cubicBezTo>
                    <a:pt x="15" y="107"/>
                    <a:pt x="4" y="115"/>
                    <a:pt x="4" y="115"/>
                  </a:cubicBezTo>
                  <a:cubicBezTo>
                    <a:pt x="0" y="133"/>
                    <a:pt x="1" y="130"/>
                    <a:pt x="0" y="158"/>
                  </a:cubicBezTo>
                  <a:close/>
                </a:path>
              </a:pathLst>
            </a:custGeom>
            <a:solidFill>
              <a:srgbClr val="00FF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00" name="Freeform 24"/>
            <p:cNvSpPr>
              <a:spLocks/>
            </p:cNvSpPr>
            <p:nvPr/>
          </p:nvSpPr>
          <p:spPr bwMode="auto">
            <a:xfrm>
              <a:off x="4115" y="1197"/>
              <a:ext cx="676" cy="661"/>
            </a:xfrm>
            <a:custGeom>
              <a:avLst/>
              <a:gdLst>
                <a:gd name="T0" fmla="*/ 141 w 676"/>
                <a:gd name="T1" fmla="*/ 545 h 661"/>
                <a:gd name="T2" fmla="*/ 320 w 676"/>
                <a:gd name="T3" fmla="*/ 513 h 661"/>
                <a:gd name="T4" fmla="*/ 434 w 676"/>
                <a:gd name="T5" fmla="*/ 509 h 661"/>
                <a:gd name="T6" fmla="*/ 458 w 676"/>
                <a:gd name="T7" fmla="*/ 661 h 661"/>
                <a:gd name="T8" fmla="*/ 503 w 676"/>
                <a:gd name="T9" fmla="*/ 637 h 661"/>
                <a:gd name="T10" fmla="*/ 531 w 676"/>
                <a:gd name="T11" fmla="*/ 582 h 661"/>
                <a:gd name="T12" fmla="*/ 509 w 676"/>
                <a:gd name="T13" fmla="*/ 617 h 661"/>
                <a:gd name="T14" fmla="*/ 474 w 676"/>
                <a:gd name="T15" fmla="*/ 573 h 661"/>
                <a:gd name="T16" fmla="*/ 459 w 676"/>
                <a:gd name="T17" fmla="*/ 510 h 661"/>
                <a:gd name="T18" fmla="*/ 512 w 676"/>
                <a:gd name="T19" fmla="*/ 397 h 661"/>
                <a:gd name="T20" fmla="*/ 533 w 676"/>
                <a:gd name="T21" fmla="*/ 376 h 661"/>
                <a:gd name="T22" fmla="*/ 551 w 676"/>
                <a:gd name="T23" fmla="*/ 350 h 661"/>
                <a:gd name="T24" fmla="*/ 571 w 676"/>
                <a:gd name="T25" fmla="*/ 326 h 661"/>
                <a:gd name="T26" fmla="*/ 600 w 676"/>
                <a:gd name="T27" fmla="*/ 304 h 661"/>
                <a:gd name="T28" fmla="*/ 627 w 676"/>
                <a:gd name="T29" fmla="*/ 281 h 661"/>
                <a:gd name="T30" fmla="*/ 651 w 676"/>
                <a:gd name="T31" fmla="*/ 257 h 661"/>
                <a:gd name="T32" fmla="*/ 666 w 676"/>
                <a:gd name="T33" fmla="*/ 240 h 661"/>
                <a:gd name="T34" fmla="*/ 659 w 676"/>
                <a:gd name="T35" fmla="*/ 203 h 661"/>
                <a:gd name="T36" fmla="*/ 632 w 676"/>
                <a:gd name="T37" fmla="*/ 166 h 661"/>
                <a:gd name="T38" fmla="*/ 592 w 676"/>
                <a:gd name="T39" fmla="*/ 129 h 661"/>
                <a:gd name="T40" fmla="*/ 575 w 676"/>
                <a:gd name="T41" fmla="*/ 88 h 661"/>
                <a:gd name="T42" fmla="*/ 536 w 676"/>
                <a:gd name="T43" fmla="*/ 11 h 661"/>
                <a:gd name="T44" fmla="*/ 491 w 676"/>
                <a:gd name="T45" fmla="*/ 8 h 661"/>
                <a:gd name="T46" fmla="*/ 472 w 676"/>
                <a:gd name="T47" fmla="*/ 45 h 661"/>
                <a:gd name="T48" fmla="*/ 435 w 676"/>
                <a:gd name="T49" fmla="*/ 102 h 661"/>
                <a:gd name="T50" fmla="*/ 411 w 676"/>
                <a:gd name="T51" fmla="*/ 133 h 661"/>
                <a:gd name="T52" fmla="*/ 394 w 676"/>
                <a:gd name="T53" fmla="*/ 235 h 661"/>
                <a:gd name="T54" fmla="*/ 365 w 676"/>
                <a:gd name="T55" fmla="*/ 257 h 661"/>
                <a:gd name="T56" fmla="*/ 357 w 676"/>
                <a:gd name="T57" fmla="*/ 262 h 661"/>
                <a:gd name="T58" fmla="*/ 346 w 676"/>
                <a:gd name="T59" fmla="*/ 291 h 661"/>
                <a:gd name="T60" fmla="*/ 343 w 676"/>
                <a:gd name="T61" fmla="*/ 320 h 661"/>
                <a:gd name="T62" fmla="*/ 322 w 676"/>
                <a:gd name="T63" fmla="*/ 302 h 661"/>
                <a:gd name="T64" fmla="*/ 267 w 676"/>
                <a:gd name="T65" fmla="*/ 312 h 661"/>
                <a:gd name="T66" fmla="*/ 208 w 676"/>
                <a:gd name="T67" fmla="*/ 334 h 661"/>
                <a:gd name="T68" fmla="*/ 149 w 676"/>
                <a:gd name="T69" fmla="*/ 366 h 661"/>
                <a:gd name="T70" fmla="*/ 67 w 676"/>
                <a:gd name="T71" fmla="*/ 392 h 661"/>
                <a:gd name="T72" fmla="*/ 40 w 676"/>
                <a:gd name="T73" fmla="*/ 413 h 661"/>
                <a:gd name="T74" fmla="*/ 7 w 676"/>
                <a:gd name="T75" fmla="*/ 469 h 661"/>
                <a:gd name="T76" fmla="*/ 19 w 676"/>
                <a:gd name="T77" fmla="*/ 491 h 661"/>
                <a:gd name="T78" fmla="*/ 26 w 676"/>
                <a:gd name="T79" fmla="*/ 528 h 661"/>
                <a:gd name="T80" fmla="*/ 2 w 676"/>
                <a:gd name="T81" fmla="*/ 547 h 661"/>
                <a:gd name="T82" fmla="*/ 2 w 676"/>
                <a:gd name="T83" fmla="*/ 550 h 6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6"/>
                <a:gd name="T127" fmla="*/ 0 h 661"/>
                <a:gd name="T128" fmla="*/ 676 w 676"/>
                <a:gd name="T129" fmla="*/ 661 h 66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6" h="661">
                  <a:moveTo>
                    <a:pt x="0" y="555"/>
                  </a:moveTo>
                  <a:cubicBezTo>
                    <a:pt x="47" y="552"/>
                    <a:pt x="94" y="549"/>
                    <a:pt x="141" y="545"/>
                  </a:cubicBezTo>
                  <a:cubicBezTo>
                    <a:pt x="159" y="544"/>
                    <a:pt x="169" y="537"/>
                    <a:pt x="191" y="536"/>
                  </a:cubicBezTo>
                  <a:cubicBezTo>
                    <a:pt x="227" y="509"/>
                    <a:pt x="279" y="514"/>
                    <a:pt x="320" y="513"/>
                  </a:cubicBezTo>
                  <a:cubicBezTo>
                    <a:pt x="339" y="502"/>
                    <a:pt x="347" y="502"/>
                    <a:pt x="373" y="501"/>
                  </a:cubicBezTo>
                  <a:cubicBezTo>
                    <a:pt x="395" y="501"/>
                    <a:pt x="420" y="491"/>
                    <a:pt x="434" y="509"/>
                  </a:cubicBezTo>
                  <a:cubicBezTo>
                    <a:pt x="435" y="520"/>
                    <a:pt x="446" y="528"/>
                    <a:pt x="453" y="537"/>
                  </a:cubicBezTo>
                  <a:cubicBezTo>
                    <a:pt x="461" y="578"/>
                    <a:pt x="417" y="645"/>
                    <a:pt x="458" y="661"/>
                  </a:cubicBezTo>
                  <a:cubicBezTo>
                    <a:pt x="461" y="646"/>
                    <a:pt x="477" y="646"/>
                    <a:pt x="490" y="645"/>
                  </a:cubicBezTo>
                  <a:cubicBezTo>
                    <a:pt x="494" y="640"/>
                    <a:pt x="497" y="638"/>
                    <a:pt x="503" y="637"/>
                  </a:cubicBezTo>
                  <a:cubicBezTo>
                    <a:pt x="515" y="631"/>
                    <a:pt x="528" y="633"/>
                    <a:pt x="541" y="632"/>
                  </a:cubicBezTo>
                  <a:cubicBezTo>
                    <a:pt x="547" y="616"/>
                    <a:pt x="548" y="591"/>
                    <a:pt x="531" y="582"/>
                  </a:cubicBezTo>
                  <a:cubicBezTo>
                    <a:pt x="525" y="593"/>
                    <a:pt x="525" y="619"/>
                    <a:pt x="525" y="619"/>
                  </a:cubicBezTo>
                  <a:cubicBezTo>
                    <a:pt x="520" y="618"/>
                    <a:pt x="514" y="619"/>
                    <a:pt x="509" y="617"/>
                  </a:cubicBezTo>
                  <a:cubicBezTo>
                    <a:pt x="503" y="615"/>
                    <a:pt x="507" y="610"/>
                    <a:pt x="499" y="608"/>
                  </a:cubicBezTo>
                  <a:cubicBezTo>
                    <a:pt x="495" y="589"/>
                    <a:pt x="495" y="575"/>
                    <a:pt x="474" y="573"/>
                  </a:cubicBezTo>
                  <a:cubicBezTo>
                    <a:pt x="462" y="568"/>
                    <a:pt x="466" y="572"/>
                    <a:pt x="461" y="565"/>
                  </a:cubicBezTo>
                  <a:cubicBezTo>
                    <a:pt x="464" y="523"/>
                    <a:pt x="467" y="543"/>
                    <a:pt x="459" y="510"/>
                  </a:cubicBezTo>
                  <a:cubicBezTo>
                    <a:pt x="460" y="487"/>
                    <a:pt x="455" y="447"/>
                    <a:pt x="469" y="424"/>
                  </a:cubicBezTo>
                  <a:cubicBezTo>
                    <a:pt x="474" y="394"/>
                    <a:pt x="481" y="398"/>
                    <a:pt x="512" y="397"/>
                  </a:cubicBezTo>
                  <a:cubicBezTo>
                    <a:pt x="519" y="394"/>
                    <a:pt x="519" y="391"/>
                    <a:pt x="522" y="385"/>
                  </a:cubicBezTo>
                  <a:cubicBezTo>
                    <a:pt x="523" y="377"/>
                    <a:pt x="525" y="377"/>
                    <a:pt x="533" y="376"/>
                  </a:cubicBezTo>
                  <a:cubicBezTo>
                    <a:pt x="535" y="370"/>
                    <a:pt x="538" y="367"/>
                    <a:pt x="543" y="363"/>
                  </a:cubicBezTo>
                  <a:cubicBezTo>
                    <a:pt x="546" y="357"/>
                    <a:pt x="545" y="353"/>
                    <a:pt x="551" y="350"/>
                  </a:cubicBezTo>
                  <a:cubicBezTo>
                    <a:pt x="552" y="343"/>
                    <a:pt x="553" y="340"/>
                    <a:pt x="559" y="336"/>
                  </a:cubicBezTo>
                  <a:cubicBezTo>
                    <a:pt x="563" y="331"/>
                    <a:pt x="566" y="330"/>
                    <a:pt x="571" y="326"/>
                  </a:cubicBezTo>
                  <a:cubicBezTo>
                    <a:pt x="574" y="318"/>
                    <a:pt x="583" y="311"/>
                    <a:pt x="592" y="309"/>
                  </a:cubicBezTo>
                  <a:cubicBezTo>
                    <a:pt x="602" y="295"/>
                    <a:pt x="587" y="314"/>
                    <a:pt x="600" y="304"/>
                  </a:cubicBezTo>
                  <a:cubicBezTo>
                    <a:pt x="607" y="299"/>
                    <a:pt x="606" y="290"/>
                    <a:pt x="615" y="288"/>
                  </a:cubicBezTo>
                  <a:cubicBezTo>
                    <a:pt x="619" y="286"/>
                    <a:pt x="623" y="283"/>
                    <a:pt x="627" y="281"/>
                  </a:cubicBezTo>
                  <a:cubicBezTo>
                    <a:pt x="631" y="272"/>
                    <a:pt x="632" y="271"/>
                    <a:pt x="642" y="269"/>
                  </a:cubicBezTo>
                  <a:cubicBezTo>
                    <a:pt x="646" y="264"/>
                    <a:pt x="649" y="263"/>
                    <a:pt x="651" y="257"/>
                  </a:cubicBezTo>
                  <a:cubicBezTo>
                    <a:pt x="652" y="254"/>
                    <a:pt x="655" y="249"/>
                    <a:pt x="655" y="249"/>
                  </a:cubicBezTo>
                  <a:cubicBezTo>
                    <a:pt x="656" y="241"/>
                    <a:pt x="658" y="242"/>
                    <a:pt x="666" y="240"/>
                  </a:cubicBezTo>
                  <a:cubicBezTo>
                    <a:pt x="673" y="236"/>
                    <a:pt x="674" y="235"/>
                    <a:pt x="675" y="227"/>
                  </a:cubicBezTo>
                  <a:cubicBezTo>
                    <a:pt x="674" y="199"/>
                    <a:pt x="676" y="213"/>
                    <a:pt x="659" y="203"/>
                  </a:cubicBezTo>
                  <a:cubicBezTo>
                    <a:pt x="658" y="196"/>
                    <a:pt x="654" y="198"/>
                    <a:pt x="648" y="195"/>
                  </a:cubicBezTo>
                  <a:cubicBezTo>
                    <a:pt x="642" y="185"/>
                    <a:pt x="643" y="173"/>
                    <a:pt x="632" y="166"/>
                  </a:cubicBezTo>
                  <a:cubicBezTo>
                    <a:pt x="629" y="150"/>
                    <a:pt x="611" y="145"/>
                    <a:pt x="597" y="144"/>
                  </a:cubicBezTo>
                  <a:cubicBezTo>
                    <a:pt x="595" y="139"/>
                    <a:pt x="594" y="134"/>
                    <a:pt x="592" y="129"/>
                  </a:cubicBezTo>
                  <a:cubicBezTo>
                    <a:pt x="591" y="121"/>
                    <a:pt x="586" y="114"/>
                    <a:pt x="579" y="110"/>
                  </a:cubicBezTo>
                  <a:cubicBezTo>
                    <a:pt x="578" y="103"/>
                    <a:pt x="577" y="94"/>
                    <a:pt x="575" y="88"/>
                  </a:cubicBezTo>
                  <a:cubicBezTo>
                    <a:pt x="573" y="82"/>
                    <a:pt x="566" y="75"/>
                    <a:pt x="563" y="69"/>
                  </a:cubicBezTo>
                  <a:cubicBezTo>
                    <a:pt x="561" y="43"/>
                    <a:pt x="565" y="19"/>
                    <a:pt x="536" y="11"/>
                  </a:cubicBezTo>
                  <a:cubicBezTo>
                    <a:pt x="528" y="6"/>
                    <a:pt x="521" y="2"/>
                    <a:pt x="512" y="0"/>
                  </a:cubicBezTo>
                  <a:cubicBezTo>
                    <a:pt x="505" y="4"/>
                    <a:pt x="498" y="4"/>
                    <a:pt x="491" y="8"/>
                  </a:cubicBezTo>
                  <a:cubicBezTo>
                    <a:pt x="488" y="12"/>
                    <a:pt x="483" y="21"/>
                    <a:pt x="483" y="21"/>
                  </a:cubicBezTo>
                  <a:cubicBezTo>
                    <a:pt x="482" y="31"/>
                    <a:pt x="478" y="37"/>
                    <a:pt x="472" y="45"/>
                  </a:cubicBezTo>
                  <a:cubicBezTo>
                    <a:pt x="471" y="58"/>
                    <a:pt x="458" y="70"/>
                    <a:pt x="447" y="78"/>
                  </a:cubicBezTo>
                  <a:cubicBezTo>
                    <a:pt x="444" y="86"/>
                    <a:pt x="444" y="100"/>
                    <a:pt x="435" y="102"/>
                  </a:cubicBezTo>
                  <a:cubicBezTo>
                    <a:pt x="428" y="113"/>
                    <a:pt x="430" y="116"/>
                    <a:pt x="418" y="118"/>
                  </a:cubicBezTo>
                  <a:cubicBezTo>
                    <a:pt x="415" y="124"/>
                    <a:pt x="417" y="130"/>
                    <a:pt x="411" y="133"/>
                  </a:cubicBezTo>
                  <a:cubicBezTo>
                    <a:pt x="405" y="140"/>
                    <a:pt x="400" y="148"/>
                    <a:pt x="397" y="157"/>
                  </a:cubicBezTo>
                  <a:cubicBezTo>
                    <a:pt x="396" y="183"/>
                    <a:pt x="395" y="209"/>
                    <a:pt x="394" y="235"/>
                  </a:cubicBezTo>
                  <a:cubicBezTo>
                    <a:pt x="394" y="242"/>
                    <a:pt x="393" y="248"/>
                    <a:pt x="386" y="249"/>
                  </a:cubicBezTo>
                  <a:cubicBezTo>
                    <a:pt x="381" y="258"/>
                    <a:pt x="375" y="256"/>
                    <a:pt x="365" y="257"/>
                  </a:cubicBezTo>
                  <a:cubicBezTo>
                    <a:pt x="364" y="258"/>
                    <a:pt x="363" y="260"/>
                    <a:pt x="362" y="261"/>
                  </a:cubicBezTo>
                  <a:cubicBezTo>
                    <a:pt x="361" y="262"/>
                    <a:pt x="358" y="261"/>
                    <a:pt x="357" y="262"/>
                  </a:cubicBezTo>
                  <a:cubicBezTo>
                    <a:pt x="354" y="264"/>
                    <a:pt x="354" y="269"/>
                    <a:pt x="352" y="272"/>
                  </a:cubicBezTo>
                  <a:cubicBezTo>
                    <a:pt x="349" y="288"/>
                    <a:pt x="351" y="282"/>
                    <a:pt x="346" y="291"/>
                  </a:cubicBezTo>
                  <a:cubicBezTo>
                    <a:pt x="345" y="302"/>
                    <a:pt x="345" y="314"/>
                    <a:pt x="344" y="325"/>
                  </a:cubicBezTo>
                  <a:cubicBezTo>
                    <a:pt x="344" y="327"/>
                    <a:pt x="343" y="322"/>
                    <a:pt x="343" y="320"/>
                  </a:cubicBezTo>
                  <a:cubicBezTo>
                    <a:pt x="343" y="314"/>
                    <a:pt x="349" y="305"/>
                    <a:pt x="344" y="301"/>
                  </a:cubicBezTo>
                  <a:cubicBezTo>
                    <a:pt x="338" y="296"/>
                    <a:pt x="329" y="302"/>
                    <a:pt x="322" y="302"/>
                  </a:cubicBezTo>
                  <a:cubicBezTo>
                    <a:pt x="319" y="303"/>
                    <a:pt x="317" y="308"/>
                    <a:pt x="314" y="309"/>
                  </a:cubicBezTo>
                  <a:cubicBezTo>
                    <a:pt x="299" y="313"/>
                    <a:pt x="283" y="311"/>
                    <a:pt x="267" y="312"/>
                  </a:cubicBezTo>
                  <a:cubicBezTo>
                    <a:pt x="250" y="315"/>
                    <a:pt x="250" y="325"/>
                    <a:pt x="229" y="326"/>
                  </a:cubicBezTo>
                  <a:cubicBezTo>
                    <a:pt x="218" y="328"/>
                    <a:pt x="218" y="333"/>
                    <a:pt x="208" y="334"/>
                  </a:cubicBezTo>
                  <a:cubicBezTo>
                    <a:pt x="196" y="339"/>
                    <a:pt x="194" y="355"/>
                    <a:pt x="181" y="358"/>
                  </a:cubicBezTo>
                  <a:cubicBezTo>
                    <a:pt x="171" y="364"/>
                    <a:pt x="161" y="364"/>
                    <a:pt x="149" y="366"/>
                  </a:cubicBezTo>
                  <a:cubicBezTo>
                    <a:pt x="127" y="379"/>
                    <a:pt x="125" y="376"/>
                    <a:pt x="91" y="377"/>
                  </a:cubicBezTo>
                  <a:cubicBezTo>
                    <a:pt x="80" y="380"/>
                    <a:pt x="76" y="387"/>
                    <a:pt x="67" y="392"/>
                  </a:cubicBezTo>
                  <a:cubicBezTo>
                    <a:pt x="61" y="399"/>
                    <a:pt x="63" y="401"/>
                    <a:pt x="53" y="403"/>
                  </a:cubicBezTo>
                  <a:cubicBezTo>
                    <a:pt x="49" y="410"/>
                    <a:pt x="45" y="407"/>
                    <a:pt x="40" y="413"/>
                  </a:cubicBezTo>
                  <a:cubicBezTo>
                    <a:pt x="38" y="428"/>
                    <a:pt x="25" y="437"/>
                    <a:pt x="19" y="451"/>
                  </a:cubicBezTo>
                  <a:cubicBezTo>
                    <a:pt x="18" y="464"/>
                    <a:pt x="18" y="464"/>
                    <a:pt x="7" y="469"/>
                  </a:cubicBezTo>
                  <a:cubicBezTo>
                    <a:pt x="5" y="475"/>
                    <a:pt x="3" y="477"/>
                    <a:pt x="7" y="483"/>
                  </a:cubicBezTo>
                  <a:cubicBezTo>
                    <a:pt x="9" y="487"/>
                    <a:pt x="19" y="491"/>
                    <a:pt x="19" y="491"/>
                  </a:cubicBezTo>
                  <a:cubicBezTo>
                    <a:pt x="22" y="498"/>
                    <a:pt x="26" y="497"/>
                    <a:pt x="27" y="504"/>
                  </a:cubicBezTo>
                  <a:cubicBezTo>
                    <a:pt x="27" y="512"/>
                    <a:pt x="29" y="520"/>
                    <a:pt x="26" y="528"/>
                  </a:cubicBezTo>
                  <a:cubicBezTo>
                    <a:pt x="25" y="532"/>
                    <a:pt x="16" y="534"/>
                    <a:pt x="16" y="534"/>
                  </a:cubicBezTo>
                  <a:cubicBezTo>
                    <a:pt x="15" y="541"/>
                    <a:pt x="8" y="543"/>
                    <a:pt x="2" y="547"/>
                  </a:cubicBezTo>
                  <a:cubicBezTo>
                    <a:pt x="2" y="550"/>
                    <a:pt x="3" y="552"/>
                    <a:pt x="3" y="555"/>
                  </a:cubicBezTo>
                  <a:cubicBezTo>
                    <a:pt x="3" y="557"/>
                    <a:pt x="4" y="550"/>
                    <a:pt x="2" y="550"/>
                  </a:cubicBezTo>
                  <a:cubicBezTo>
                    <a:pt x="0" y="550"/>
                    <a:pt x="1" y="553"/>
                    <a:pt x="0" y="555"/>
                  </a:cubicBezTo>
                  <a:close/>
                </a:path>
              </a:pathLst>
            </a:custGeom>
            <a:solidFill>
              <a:srgbClr val="00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01" name="Freeform 25"/>
            <p:cNvSpPr>
              <a:spLocks/>
            </p:cNvSpPr>
            <p:nvPr/>
          </p:nvSpPr>
          <p:spPr bwMode="auto">
            <a:xfrm>
              <a:off x="4181" y="1530"/>
              <a:ext cx="144" cy="64"/>
            </a:xfrm>
            <a:custGeom>
              <a:avLst/>
              <a:gdLst>
                <a:gd name="T0" fmla="*/ 0 w 144"/>
                <a:gd name="T1" fmla="*/ 51 h 64"/>
                <a:gd name="T2" fmla="*/ 27 w 144"/>
                <a:gd name="T3" fmla="*/ 36 h 64"/>
                <a:gd name="T4" fmla="*/ 40 w 144"/>
                <a:gd name="T5" fmla="*/ 24 h 64"/>
                <a:gd name="T6" fmla="*/ 59 w 144"/>
                <a:gd name="T7" fmla="*/ 24 h 64"/>
                <a:gd name="T8" fmla="*/ 115 w 144"/>
                <a:gd name="T9" fmla="*/ 11 h 64"/>
                <a:gd name="T10" fmla="*/ 144 w 144"/>
                <a:gd name="T11" fmla="*/ 0 h 64"/>
                <a:gd name="T12" fmla="*/ 129 w 144"/>
                <a:gd name="T13" fmla="*/ 16 h 64"/>
                <a:gd name="T14" fmla="*/ 109 w 144"/>
                <a:gd name="T15" fmla="*/ 36 h 64"/>
                <a:gd name="T16" fmla="*/ 80 w 144"/>
                <a:gd name="T17" fmla="*/ 40 h 64"/>
                <a:gd name="T18" fmla="*/ 65 w 144"/>
                <a:gd name="T19" fmla="*/ 48 h 64"/>
                <a:gd name="T20" fmla="*/ 11 w 144"/>
                <a:gd name="T21" fmla="*/ 4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64"/>
                <a:gd name="T35" fmla="*/ 144 w 14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64">
                  <a:moveTo>
                    <a:pt x="0" y="51"/>
                  </a:moveTo>
                  <a:cubicBezTo>
                    <a:pt x="10" y="47"/>
                    <a:pt x="17" y="39"/>
                    <a:pt x="27" y="36"/>
                  </a:cubicBezTo>
                  <a:cubicBezTo>
                    <a:pt x="31" y="28"/>
                    <a:pt x="30" y="26"/>
                    <a:pt x="40" y="24"/>
                  </a:cubicBezTo>
                  <a:cubicBezTo>
                    <a:pt x="49" y="25"/>
                    <a:pt x="50" y="22"/>
                    <a:pt x="59" y="24"/>
                  </a:cubicBezTo>
                  <a:cubicBezTo>
                    <a:pt x="77" y="19"/>
                    <a:pt x="97" y="14"/>
                    <a:pt x="115" y="11"/>
                  </a:cubicBezTo>
                  <a:cubicBezTo>
                    <a:pt x="125" y="7"/>
                    <a:pt x="133" y="2"/>
                    <a:pt x="144" y="0"/>
                  </a:cubicBezTo>
                  <a:cubicBezTo>
                    <a:pt x="142" y="9"/>
                    <a:pt x="137" y="12"/>
                    <a:pt x="129" y="16"/>
                  </a:cubicBezTo>
                  <a:cubicBezTo>
                    <a:pt x="128" y="24"/>
                    <a:pt x="117" y="35"/>
                    <a:pt x="109" y="36"/>
                  </a:cubicBezTo>
                  <a:cubicBezTo>
                    <a:pt x="95" y="43"/>
                    <a:pt x="121" y="31"/>
                    <a:pt x="80" y="40"/>
                  </a:cubicBezTo>
                  <a:cubicBezTo>
                    <a:pt x="74" y="41"/>
                    <a:pt x="70" y="46"/>
                    <a:pt x="65" y="48"/>
                  </a:cubicBezTo>
                  <a:cubicBezTo>
                    <a:pt x="10" y="46"/>
                    <a:pt x="11" y="64"/>
                    <a:pt x="11" y="44"/>
                  </a:cubicBezTo>
                </a:path>
              </a:pathLst>
            </a:custGeom>
            <a:solidFill>
              <a:srgbClr val="0066FF">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02" name="Freeform 26"/>
            <p:cNvSpPr>
              <a:spLocks/>
            </p:cNvSpPr>
            <p:nvPr/>
          </p:nvSpPr>
          <p:spPr bwMode="auto">
            <a:xfrm>
              <a:off x="4511" y="1202"/>
              <a:ext cx="86" cy="118"/>
            </a:xfrm>
            <a:custGeom>
              <a:avLst/>
              <a:gdLst>
                <a:gd name="T0" fmla="*/ 86 w 86"/>
                <a:gd name="T1" fmla="*/ 17 h 118"/>
                <a:gd name="T2" fmla="*/ 76 w 86"/>
                <a:gd name="T3" fmla="*/ 35 h 118"/>
                <a:gd name="T4" fmla="*/ 65 w 86"/>
                <a:gd name="T5" fmla="*/ 60 h 118"/>
                <a:gd name="T6" fmla="*/ 55 w 86"/>
                <a:gd name="T7" fmla="*/ 68 h 118"/>
                <a:gd name="T8" fmla="*/ 41 w 86"/>
                <a:gd name="T9" fmla="*/ 97 h 118"/>
                <a:gd name="T10" fmla="*/ 25 w 86"/>
                <a:gd name="T11" fmla="*/ 118 h 118"/>
                <a:gd name="T12" fmla="*/ 25 w 86"/>
                <a:gd name="T13" fmla="*/ 49 h 118"/>
                <a:gd name="T14" fmla="*/ 43 w 86"/>
                <a:gd name="T15" fmla="*/ 22 h 118"/>
                <a:gd name="T16" fmla="*/ 51 w 86"/>
                <a:gd name="T17" fmla="*/ 1 h 118"/>
                <a:gd name="T18" fmla="*/ 62 w 86"/>
                <a:gd name="T19" fmla="*/ 3 h 118"/>
                <a:gd name="T20" fmla="*/ 67 w 86"/>
                <a:gd name="T21" fmla="*/ 19 h 118"/>
                <a:gd name="T22" fmla="*/ 86 w 86"/>
                <a:gd name="T23" fmla="*/ 17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118"/>
                <a:gd name="T38" fmla="*/ 86 w 86"/>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118">
                  <a:moveTo>
                    <a:pt x="86" y="17"/>
                  </a:moveTo>
                  <a:cubicBezTo>
                    <a:pt x="84" y="28"/>
                    <a:pt x="85" y="30"/>
                    <a:pt x="76" y="35"/>
                  </a:cubicBezTo>
                  <a:cubicBezTo>
                    <a:pt x="74" y="46"/>
                    <a:pt x="72" y="51"/>
                    <a:pt x="65" y="60"/>
                  </a:cubicBezTo>
                  <a:cubicBezTo>
                    <a:pt x="62" y="63"/>
                    <a:pt x="55" y="68"/>
                    <a:pt x="55" y="68"/>
                  </a:cubicBezTo>
                  <a:cubicBezTo>
                    <a:pt x="53" y="80"/>
                    <a:pt x="55" y="94"/>
                    <a:pt x="41" y="97"/>
                  </a:cubicBezTo>
                  <a:cubicBezTo>
                    <a:pt x="39" y="101"/>
                    <a:pt x="28" y="116"/>
                    <a:pt x="25" y="118"/>
                  </a:cubicBezTo>
                  <a:cubicBezTo>
                    <a:pt x="0" y="110"/>
                    <a:pt x="14" y="68"/>
                    <a:pt x="25" y="49"/>
                  </a:cubicBezTo>
                  <a:cubicBezTo>
                    <a:pt x="28" y="28"/>
                    <a:pt x="26" y="29"/>
                    <a:pt x="43" y="22"/>
                  </a:cubicBezTo>
                  <a:cubicBezTo>
                    <a:pt x="47" y="16"/>
                    <a:pt x="49" y="8"/>
                    <a:pt x="51" y="1"/>
                  </a:cubicBezTo>
                  <a:cubicBezTo>
                    <a:pt x="55" y="2"/>
                    <a:pt x="60" y="0"/>
                    <a:pt x="62" y="3"/>
                  </a:cubicBezTo>
                  <a:cubicBezTo>
                    <a:pt x="64" y="6"/>
                    <a:pt x="59" y="19"/>
                    <a:pt x="67" y="19"/>
                  </a:cubicBezTo>
                  <a:cubicBezTo>
                    <a:pt x="73" y="19"/>
                    <a:pt x="80" y="18"/>
                    <a:pt x="86" y="17"/>
                  </a:cubicBezTo>
                  <a:close/>
                </a:path>
              </a:pathLst>
            </a:custGeom>
            <a:solidFill>
              <a:srgbClr val="0066FF">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03" name="Freeform 27"/>
            <p:cNvSpPr>
              <a:spLocks/>
            </p:cNvSpPr>
            <p:nvPr/>
          </p:nvSpPr>
          <p:spPr bwMode="auto">
            <a:xfrm>
              <a:off x="3015" y="2454"/>
              <a:ext cx="270" cy="351"/>
            </a:xfrm>
            <a:custGeom>
              <a:avLst/>
              <a:gdLst>
                <a:gd name="T0" fmla="*/ 135 w 270"/>
                <a:gd name="T1" fmla="*/ 18 h 351"/>
                <a:gd name="T2" fmla="*/ 115 w 270"/>
                <a:gd name="T3" fmla="*/ 24 h 351"/>
                <a:gd name="T4" fmla="*/ 97 w 270"/>
                <a:gd name="T5" fmla="*/ 72 h 351"/>
                <a:gd name="T6" fmla="*/ 87 w 270"/>
                <a:gd name="T7" fmla="*/ 90 h 351"/>
                <a:gd name="T8" fmla="*/ 79 w 270"/>
                <a:gd name="T9" fmla="*/ 117 h 351"/>
                <a:gd name="T10" fmla="*/ 63 w 270"/>
                <a:gd name="T11" fmla="*/ 164 h 351"/>
                <a:gd name="T12" fmla="*/ 43 w 270"/>
                <a:gd name="T13" fmla="*/ 181 h 351"/>
                <a:gd name="T14" fmla="*/ 31 w 270"/>
                <a:gd name="T15" fmla="*/ 207 h 351"/>
                <a:gd name="T16" fmla="*/ 20 w 270"/>
                <a:gd name="T17" fmla="*/ 226 h 351"/>
                <a:gd name="T18" fmla="*/ 11 w 270"/>
                <a:gd name="T19" fmla="*/ 237 h 351"/>
                <a:gd name="T20" fmla="*/ 6 w 270"/>
                <a:gd name="T21" fmla="*/ 252 h 351"/>
                <a:gd name="T22" fmla="*/ 19 w 270"/>
                <a:gd name="T23" fmla="*/ 314 h 351"/>
                <a:gd name="T24" fmla="*/ 31 w 270"/>
                <a:gd name="T25" fmla="*/ 322 h 351"/>
                <a:gd name="T26" fmla="*/ 55 w 270"/>
                <a:gd name="T27" fmla="*/ 335 h 351"/>
                <a:gd name="T28" fmla="*/ 68 w 270"/>
                <a:gd name="T29" fmla="*/ 343 h 351"/>
                <a:gd name="T30" fmla="*/ 111 w 270"/>
                <a:gd name="T31" fmla="*/ 338 h 351"/>
                <a:gd name="T32" fmla="*/ 139 w 270"/>
                <a:gd name="T33" fmla="*/ 332 h 351"/>
                <a:gd name="T34" fmla="*/ 148 w 270"/>
                <a:gd name="T35" fmla="*/ 311 h 351"/>
                <a:gd name="T36" fmla="*/ 204 w 270"/>
                <a:gd name="T37" fmla="*/ 256 h 351"/>
                <a:gd name="T38" fmla="*/ 230 w 270"/>
                <a:gd name="T39" fmla="*/ 224 h 351"/>
                <a:gd name="T40" fmla="*/ 246 w 270"/>
                <a:gd name="T41" fmla="*/ 199 h 351"/>
                <a:gd name="T42" fmla="*/ 246 w 270"/>
                <a:gd name="T43" fmla="*/ 159 h 351"/>
                <a:gd name="T44" fmla="*/ 267 w 270"/>
                <a:gd name="T45" fmla="*/ 125 h 351"/>
                <a:gd name="T46" fmla="*/ 270 w 270"/>
                <a:gd name="T47" fmla="*/ 77 h 351"/>
                <a:gd name="T48" fmla="*/ 255 w 270"/>
                <a:gd name="T49" fmla="*/ 31 h 351"/>
                <a:gd name="T50" fmla="*/ 225 w 270"/>
                <a:gd name="T51" fmla="*/ 8 h 351"/>
                <a:gd name="T52" fmla="*/ 209 w 270"/>
                <a:gd name="T53" fmla="*/ 0 h 351"/>
                <a:gd name="T54" fmla="*/ 172 w 270"/>
                <a:gd name="T55" fmla="*/ 8 h 351"/>
                <a:gd name="T56" fmla="*/ 135 w 270"/>
                <a:gd name="T57" fmla="*/ 18 h 3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0"/>
                <a:gd name="T88" fmla="*/ 0 h 351"/>
                <a:gd name="T89" fmla="*/ 270 w 270"/>
                <a:gd name="T90" fmla="*/ 351 h 3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0" h="351">
                  <a:moveTo>
                    <a:pt x="135" y="18"/>
                  </a:moveTo>
                  <a:cubicBezTo>
                    <a:pt x="128" y="20"/>
                    <a:pt x="121" y="19"/>
                    <a:pt x="115" y="24"/>
                  </a:cubicBezTo>
                  <a:cubicBezTo>
                    <a:pt x="106" y="41"/>
                    <a:pt x="114" y="59"/>
                    <a:pt x="97" y="72"/>
                  </a:cubicBezTo>
                  <a:cubicBezTo>
                    <a:pt x="94" y="79"/>
                    <a:pt x="94" y="85"/>
                    <a:pt x="87" y="90"/>
                  </a:cubicBezTo>
                  <a:cubicBezTo>
                    <a:pt x="85" y="99"/>
                    <a:pt x="86" y="112"/>
                    <a:pt x="79" y="117"/>
                  </a:cubicBezTo>
                  <a:cubicBezTo>
                    <a:pt x="70" y="132"/>
                    <a:pt x="69" y="148"/>
                    <a:pt x="63" y="164"/>
                  </a:cubicBezTo>
                  <a:cubicBezTo>
                    <a:pt x="61" y="179"/>
                    <a:pt x="57" y="179"/>
                    <a:pt x="43" y="181"/>
                  </a:cubicBezTo>
                  <a:cubicBezTo>
                    <a:pt x="39" y="191"/>
                    <a:pt x="38" y="200"/>
                    <a:pt x="31" y="207"/>
                  </a:cubicBezTo>
                  <a:cubicBezTo>
                    <a:pt x="29" y="215"/>
                    <a:pt x="26" y="220"/>
                    <a:pt x="20" y="226"/>
                  </a:cubicBezTo>
                  <a:cubicBezTo>
                    <a:pt x="19" y="231"/>
                    <a:pt x="11" y="237"/>
                    <a:pt x="11" y="237"/>
                  </a:cubicBezTo>
                  <a:cubicBezTo>
                    <a:pt x="6" y="249"/>
                    <a:pt x="8" y="243"/>
                    <a:pt x="6" y="252"/>
                  </a:cubicBezTo>
                  <a:cubicBezTo>
                    <a:pt x="6" y="268"/>
                    <a:pt x="0" y="304"/>
                    <a:pt x="19" y="314"/>
                  </a:cubicBezTo>
                  <a:cubicBezTo>
                    <a:pt x="20" y="321"/>
                    <a:pt x="24" y="320"/>
                    <a:pt x="31" y="322"/>
                  </a:cubicBezTo>
                  <a:cubicBezTo>
                    <a:pt x="34" y="329"/>
                    <a:pt x="47" y="333"/>
                    <a:pt x="55" y="335"/>
                  </a:cubicBezTo>
                  <a:cubicBezTo>
                    <a:pt x="64" y="342"/>
                    <a:pt x="60" y="340"/>
                    <a:pt x="68" y="343"/>
                  </a:cubicBezTo>
                  <a:cubicBezTo>
                    <a:pt x="82" y="340"/>
                    <a:pt x="97" y="340"/>
                    <a:pt x="111" y="338"/>
                  </a:cubicBezTo>
                  <a:cubicBezTo>
                    <a:pt x="118" y="321"/>
                    <a:pt x="104" y="351"/>
                    <a:pt x="139" y="332"/>
                  </a:cubicBezTo>
                  <a:cubicBezTo>
                    <a:pt x="149" y="327"/>
                    <a:pt x="136" y="315"/>
                    <a:pt x="148" y="311"/>
                  </a:cubicBezTo>
                  <a:lnTo>
                    <a:pt x="204" y="256"/>
                  </a:lnTo>
                  <a:lnTo>
                    <a:pt x="230" y="224"/>
                  </a:lnTo>
                  <a:lnTo>
                    <a:pt x="246" y="199"/>
                  </a:lnTo>
                  <a:lnTo>
                    <a:pt x="246" y="159"/>
                  </a:lnTo>
                  <a:lnTo>
                    <a:pt x="267" y="125"/>
                  </a:lnTo>
                  <a:lnTo>
                    <a:pt x="270" y="77"/>
                  </a:lnTo>
                  <a:lnTo>
                    <a:pt x="255" y="31"/>
                  </a:lnTo>
                  <a:lnTo>
                    <a:pt x="225" y="8"/>
                  </a:lnTo>
                  <a:lnTo>
                    <a:pt x="209" y="0"/>
                  </a:lnTo>
                  <a:lnTo>
                    <a:pt x="172" y="8"/>
                  </a:lnTo>
                  <a:lnTo>
                    <a:pt x="135" y="18"/>
                  </a:lnTo>
                  <a:close/>
                </a:path>
              </a:pathLst>
            </a:custGeom>
            <a:solidFill>
              <a:srgbClr val="FF0000">
                <a:alpha val="5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04" name="Freeform 28"/>
            <p:cNvSpPr>
              <a:spLocks/>
            </p:cNvSpPr>
            <p:nvPr/>
          </p:nvSpPr>
          <p:spPr bwMode="auto">
            <a:xfrm>
              <a:off x="1278" y="2231"/>
              <a:ext cx="52" cy="53"/>
            </a:xfrm>
            <a:custGeom>
              <a:avLst/>
              <a:gdLst>
                <a:gd name="T0" fmla="*/ 45 w 52"/>
                <a:gd name="T1" fmla="*/ 6 h 53"/>
                <a:gd name="T2" fmla="*/ 12 w 52"/>
                <a:gd name="T3" fmla="*/ 11 h 53"/>
                <a:gd name="T4" fmla="*/ 40 w 52"/>
                <a:gd name="T5" fmla="*/ 46 h 53"/>
                <a:gd name="T6" fmla="*/ 45 w 52"/>
                <a:gd name="T7" fmla="*/ 6 h 53"/>
                <a:gd name="T8" fmla="*/ 0 60000 65536"/>
                <a:gd name="T9" fmla="*/ 0 60000 65536"/>
                <a:gd name="T10" fmla="*/ 0 60000 65536"/>
                <a:gd name="T11" fmla="*/ 0 60000 65536"/>
                <a:gd name="T12" fmla="*/ 0 w 52"/>
                <a:gd name="T13" fmla="*/ 0 h 53"/>
                <a:gd name="T14" fmla="*/ 52 w 52"/>
                <a:gd name="T15" fmla="*/ 53 h 53"/>
              </a:gdLst>
              <a:ahLst/>
              <a:cxnLst>
                <a:cxn ang="T8">
                  <a:pos x="T0" y="T1"/>
                </a:cxn>
                <a:cxn ang="T9">
                  <a:pos x="T2" y="T3"/>
                </a:cxn>
                <a:cxn ang="T10">
                  <a:pos x="T4" y="T5"/>
                </a:cxn>
                <a:cxn ang="T11">
                  <a:pos x="T6" y="T7"/>
                </a:cxn>
              </a:cxnLst>
              <a:rect l="T12" t="T13" r="T14" b="T15"/>
              <a:pathLst>
                <a:path w="52" h="53">
                  <a:moveTo>
                    <a:pt x="45" y="6"/>
                  </a:moveTo>
                  <a:cubicBezTo>
                    <a:pt x="34" y="1"/>
                    <a:pt x="19" y="0"/>
                    <a:pt x="12" y="11"/>
                  </a:cubicBezTo>
                  <a:cubicBezTo>
                    <a:pt x="8" y="47"/>
                    <a:pt x="0" y="53"/>
                    <a:pt x="40" y="46"/>
                  </a:cubicBezTo>
                  <a:cubicBezTo>
                    <a:pt x="52" y="40"/>
                    <a:pt x="45" y="12"/>
                    <a:pt x="45" y="6"/>
                  </a:cubicBezTo>
                  <a:close/>
                </a:path>
              </a:pathLst>
            </a:custGeom>
            <a:solidFill>
              <a:srgbClr val="FF0000">
                <a:alpha val="5607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05" name="Freeform 29"/>
            <p:cNvSpPr>
              <a:spLocks/>
            </p:cNvSpPr>
            <p:nvPr/>
          </p:nvSpPr>
          <p:spPr bwMode="auto">
            <a:xfrm>
              <a:off x="1204" y="2303"/>
              <a:ext cx="63" cy="52"/>
            </a:xfrm>
            <a:custGeom>
              <a:avLst/>
              <a:gdLst>
                <a:gd name="T0" fmla="*/ 52 w 63"/>
                <a:gd name="T1" fmla="*/ 9 h 52"/>
                <a:gd name="T2" fmla="*/ 7 w 63"/>
                <a:gd name="T3" fmla="*/ 23 h 52"/>
                <a:gd name="T4" fmla="*/ 18 w 63"/>
                <a:gd name="T5" fmla="*/ 52 h 52"/>
                <a:gd name="T6" fmla="*/ 52 w 63"/>
                <a:gd name="T7" fmla="*/ 46 h 52"/>
                <a:gd name="T8" fmla="*/ 52 w 63"/>
                <a:gd name="T9" fmla="*/ 9 h 52"/>
                <a:gd name="T10" fmla="*/ 0 60000 65536"/>
                <a:gd name="T11" fmla="*/ 0 60000 65536"/>
                <a:gd name="T12" fmla="*/ 0 60000 65536"/>
                <a:gd name="T13" fmla="*/ 0 60000 65536"/>
                <a:gd name="T14" fmla="*/ 0 60000 65536"/>
                <a:gd name="T15" fmla="*/ 0 w 63"/>
                <a:gd name="T16" fmla="*/ 0 h 52"/>
                <a:gd name="T17" fmla="*/ 63 w 63"/>
                <a:gd name="T18" fmla="*/ 52 h 52"/>
              </a:gdLst>
              <a:ahLst/>
              <a:cxnLst>
                <a:cxn ang="T10">
                  <a:pos x="T0" y="T1"/>
                </a:cxn>
                <a:cxn ang="T11">
                  <a:pos x="T2" y="T3"/>
                </a:cxn>
                <a:cxn ang="T12">
                  <a:pos x="T4" y="T5"/>
                </a:cxn>
                <a:cxn ang="T13">
                  <a:pos x="T6" y="T7"/>
                </a:cxn>
                <a:cxn ang="T14">
                  <a:pos x="T8" y="T9"/>
                </a:cxn>
              </a:cxnLst>
              <a:rect l="T15" t="T16" r="T17" b="T18"/>
              <a:pathLst>
                <a:path w="63" h="52">
                  <a:moveTo>
                    <a:pt x="52" y="9"/>
                  </a:moveTo>
                  <a:cubicBezTo>
                    <a:pt x="30" y="0"/>
                    <a:pt x="19" y="8"/>
                    <a:pt x="7" y="23"/>
                  </a:cubicBezTo>
                  <a:cubicBezTo>
                    <a:pt x="4" y="40"/>
                    <a:pt x="0" y="50"/>
                    <a:pt x="18" y="52"/>
                  </a:cubicBezTo>
                  <a:cubicBezTo>
                    <a:pt x="31" y="51"/>
                    <a:pt x="40" y="47"/>
                    <a:pt x="52" y="46"/>
                  </a:cubicBezTo>
                  <a:cubicBezTo>
                    <a:pt x="63" y="28"/>
                    <a:pt x="49" y="17"/>
                    <a:pt x="52" y="9"/>
                  </a:cubicBezTo>
                  <a:close/>
                </a:path>
              </a:pathLst>
            </a:custGeom>
            <a:solidFill>
              <a:srgbClr val="FF0000">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06" name="Freeform 30"/>
            <p:cNvSpPr>
              <a:spLocks/>
            </p:cNvSpPr>
            <p:nvPr/>
          </p:nvSpPr>
          <p:spPr bwMode="auto">
            <a:xfrm>
              <a:off x="996" y="2306"/>
              <a:ext cx="41" cy="53"/>
            </a:xfrm>
            <a:custGeom>
              <a:avLst/>
              <a:gdLst>
                <a:gd name="T0" fmla="*/ 31 w 41"/>
                <a:gd name="T1" fmla="*/ 9 h 53"/>
                <a:gd name="T2" fmla="*/ 10 w 41"/>
                <a:gd name="T3" fmla="*/ 8 h 53"/>
                <a:gd name="T4" fmla="*/ 15 w 41"/>
                <a:gd name="T5" fmla="*/ 41 h 53"/>
                <a:gd name="T6" fmla="*/ 33 w 41"/>
                <a:gd name="T7" fmla="*/ 49 h 53"/>
                <a:gd name="T8" fmla="*/ 36 w 41"/>
                <a:gd name="T9" fmla="*/ 14 h 53"/>
                <a:gd name="T10" fmla="*/ 31 w 41"/>
                <a:gd name="T11" fmla="*/ 11 h 53"/>
                <a:gd name="T12" fmla="*/ 31 w 41"/>
                <a:gd name="T13" fmla="*/ 9 h 53"/>
                <a:gd name="T14" fmla="*/ 0 60000 65536"/>
                <a:gd name="T15" fmla="*/ 0 60000 65536"/>
                <a:gd name="T16" fmla="*/ 0 60000 65536"/>
                <a:gd name="T17" fmla="*/ 0 60000 65536"/>
                <a:gd name="T18" fmla="*/ 0 60000 65536"/>
                <a:gd name="T19" fmla="*/ 0 60000 65536"/>
                <a:gd name="T20" fmla="*/ 0 60000 65536"/>
                <a:gd name="T21" fmla="*/ 0 w 41"/>
                <a:gd name="T22" fmla="*/ 0 h 53"/>
                <a:gd name="T23" fmla="*/ 41 w 41"/>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3">
                  <a:moveTo>
                    <a:pt x="31" y="9"/>
                  </a:moveTo>
                  <a:cubicBezTo>
                    <a:pt x="29" y="0"/>
                    <a:pt x="18" y="7"/>
                    <a:pt x="10" y="8"/>
                  </a:cubicBezTo>
                  <a:cubicBezTo>
                    <a:pt x="2" y="19"/>
                    <a:pt x="0" y="38"/>
                    <a:pt x="15" y="41"/>
                  </a:cubicBezTo>
                  <a:cubicBezTo>
                    <a:pt x="18" y="53"/>
                    <a:pt x="21" y="51"/>
                    <a:pt x="33" y="49"/>
                  </a:cubicBezTo>
                  <a:cubicBezTo>
                    <a:pt x="41" y="36"/>
                    <a:pt x="41" y="35"/>
                    <a:pt x="36" y="14"/>
                  </a:cubicBezTo>
                  <a:cubicBezTo>
                    <a:pt x="36" y="12"/>
                    <a:pt x="32" y="12"/>
                    <a:pt x="31" y="11"/>
                  </a:cubicBezTo>
                  <a:cubicBezTo>
                    <a:pt x="31" y="11"/>
                    <a:pt x="31" y="10"/>
                    <a:pt x="31" y="9"/>
                  </a:cubicBezTo>
                  <a:close/>
                </a:path>
              </a:pathLst>
            </a:custGeom>
            <a:solidFill>
              <a:srgbClr val="FF0000">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07" name="Freeform 31"/>
            <p:cNvSpPr>
              <a:spLocks/>
            </p:cNvSpPr>
            <p:nvPr/>
          </p:nvSpPr>
          <p:spPr bwMode="auto">
            <a:xfrm>
              <a:off x="934" y="2165"/>
              <a:ext cx="34" cy="35"/>
            </a:xfrm>
            <a:custGeom>
              <a:avLst/>
              <a:gdLst>
                <a:gd name="T0" fmla="*/ 34 w 34"/>
                <a:gd name="T1" fmla="*/ 1 h 35"/>
                <a:gd name="T2" fmla="*/ 12 w 34"/>
                <a:gd name="T3" fmla="*/ 3 h 35"/>
                <a:gd name="T4" fmla="*/ 34 w 34"/>
                <a:gd name="T5" fmla="*/ 33 h 35"/>
                <a:gd name="T6" fmla="*/ 34 w 34"/>
                <a:gd name="T7" fmla="*/ 1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34" y="1"/>
                  </a:moveTo>
                  <a:cubicBezTo>
                    <a:pt x="27" y="0"/>
                    <a:pt x="12" y="3"/>
                    <a:pt x="12" y="3"/>
                  </a:cubicBezTo>
                  <a:cubicBezTo>
                    <a:pt x="0" y="33"/>
                    <a:pt x="9" y="35"/>
                    <a:pt x="34" y="33"/>
                  </a:cubicBezTo>
                  <a:cubicBezTo>
                    <a:pt x="33" y="14"/>
                    <a:pt x="25" y="8"/>
                    <a:pt x="34" y="1"/>
                  </a:cubicBezTo>
                  <a:close/>
                </a:path>
              </a:pathLst>
            </a:custGeom>
            <a:solidFill>
              <a:srgbClr val="FF0000">
                <a:alpha val="6313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08" name="Freeform 32"/>
            <p:cNvSpPr>
              <a:spLocks/>
            </p:cNvSpPr>
            <p:nvPr/>
          </p:nvSpPr>
          <p:spPr bwMode="auto">
            <a:xfrm>
              <a:off x="1163" y="1436"/>
              <a:ext cx="415" cy="800"/>
            </a:xfrm>
            <a:custGeom>
              <a:avLst/>
              <a:gdLst>
                <a:gd name="T0" fmla="*/ 387 w 415"/>
                <a:gd name="T1" fmla="*/ 311 h 800"/>
                <a:gd name="T2" fmla="*/ 374 w 415"/>
                <a:gd name="T3" fmla="*/ 345 h 800"/>
                <a:gd name="T4" fmla="*/ 363 w 415"/>
                <a:gd name="T5" fmla="*/ 370 h 800"/>
                <a:gd name="T6" fmla="*/ 342 w 415"/>
                <a:gd name="T7" fmla="*/ 434 h 800"/>
                <a:gd name="T8" fmla="*/ 326 w 415"/>
                <a:gd name="T9" fmla="*/ 473 h 800"/>
                <a:gd name="T10" fmla="*/ 265 w 415"/>
                <a:gd name="T11" fmla="*/ 542 h 800"/>
                <a:gd name="T12" fmla="*/ 246 w 415"/>
                <a:gd name="T13" fmla="*/ 569 h 800"/>
                <a:gd name="T14" fmla="*/ 232 w 415"/>
                <a:gd name="T15" fmla="*/ 630 h 800"/>
                <a:gd name="T16" fmla="*/ 216 w 415"/>
                <a:gd name="T17" fmla="*/ 713 h 800"/>
                <a:gd name="T18" fmla="*/ 235 w 415"/>
                <a:gd name="T19" fmla="*/ 764 h 800"/>
                <a:gd name="T20" fmla="*/ 221 w 415"/>
                <a:gd name="T21" fmla="*/ 790 h 800"/>
                <a:gd name="T22" fmla="*/ 189 w 415"/>
                <a:gd name="T23" fmla="*/ 782 h 800"/>
                <a:gd name="T24" fmla="*/ 166 w 415"/>
                <a:gd name="T25" fmla="*/ 758 h 800"/>
                <a:gd name="T26" fmla="*/ 145 w 415"/>
                <a:gd name="T27" fmla="*/ 655 h 800"/>
                <a:gd name="T28" fmla="*/ 137 w 415"/>
                <a:gd name="T29" fmla="*/ 626 h 800"/>
                <a:gd name="T30" fmla="*/ 126 w 415"/>
                <a:gd name="T31" fmla="*/ 540 h 800"/>
                <a:gd name="T32" fmla="*/ 149 w 415"/>
                <a:gd name="T33" fmla="*/ 476 h 800"/>
                <a:gd name="T34" fmla="*/ 205 w 415"/>
                <a:gd name="T35" fmla="*/ 452 h 800"/>
                <a:gd name="T36" fmla="*/ 235 w 415"/>
                <a:gd name="T37" fmla="*/ 375 h 800"/>
                <a:gd name="T38" fmla="*/ 281 w 415"/>
                <a:gd name="T39" fmla="*/ 311 h 800"/>
                <a:gd name="T40" fmla="*/ 294 w 415"/>
                <a:gd name="T41" fmla="*/ 262 h 800"/>
                <a:gd name="T42" fmla="*/ 259 w 415"/>
                <a:gd name="T43" fmla="*/ 241 h 800"/>
                <a:gd name="T44" fmla="*/ 174 w 415"/>
                <a:gd name="T45" fmla="*/ 228 h 800"/>
                <a:gd name="T46" fmla="*/ 141 w 415"/>
                <a:gd name="T47" fmla="*/ 266 h 800"/>
                <a:gd name="T48" fmla="*/ 65 w 415"/>
                <a:gd name="T49" fmla="*/ 246 h 800"/>
                <a:gd name="T50" fmla="*/ 1 w 415"/>
                <a:gd name="T51" fmla="*/ 204 h 800"/>
                <a:gd name="T52" fmla="*/ 13 w 415"/>
                <a:gd name="T53" fmla="*/ 172 h 800"/>
                <a:gd name="T54" fmla="*/ 41 w 415"/>
                <a:gd name="T55" fmla="*/ 146 h 800"/>
                <a:gd name="T56" fmla="*/ 169 w 415"/>
                <a:gd name="T57" fmla="*/ 166 h 800"/>
                <a:gd name="T58" fmla="*/ 193 w 415"/>
                <a:gd name="T59" fmla="*/ 143 h 800"/>
                <a:gd name="T60" fmla="*/ 251 w 415"/>
                <a:gd name="T61" fmla="*/ 113 h 800"/>
                <a:gd name="T62" fmla="*/ 273 w 415"/>
                <a:gd name="T63" fmla="*/ 76 h 800"/>
                <a:gd name="T64" fmla="*/ 326 w 415"/>
                <a:gd name="T65" fmla="*/ 2 h 800"/>
                <a:gd name="T66" fmla="*/ 352 w 415"/>
                <a:gd name="T67" fmla="*/ 12 h 800"/>
                <a:gd name="T68" fmla="*/ 357 w 415"/>
                <a:gd name="T69" fmla="*/ 25 h 800"/>
                <a:gd name="T70" fmla="*/ 363 w 415"/>
                <a:gd name="T71" fmla="*/ 111 h 800"/>
                <a:gd name="T72" fmla="*/ 371 w 415"/>
                <a:gd name="T73" fmla="*/ 119 h 800"/>
                <a:gd name="T74" fmla="*/ 390 w 415"/>
                <a:gd name="T75" fmla="*/ 162 h 800"/>
                <a:gd name="T76" fmla="*/ 405 w 415"/>
                <a:gd name="T77" fmla="*/ 196 h 800"/>
                <a:gd name="T78" fmla="*/ 398 w 415"/>
                <a:gd name="T79" fmla="*/ 292 h 800"/>
                <a:gd name="T80" fmla="*/ 398 w 415"/>
                <a:gd name="T81" fmla="*/ 297 h 8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5"/>
                <a:gd name="T124" fmla="*/ 0 h 800"/>
                <a:gd name="T125" fmla="*/ 415 w 415"/>
                <a:gd name="T126" fmla="*/ 800 h 8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5" h="800">
                  <a:moveTo>
                    <a:pt x="398" y="297"/>
                  </a:moveTo>
                  <a:cubicBezTo>
                    <a:pt x="390" y="302"/>
                    <a:pt x="395" y="306"/>
                    <a:pt x="387" y="311"/>
                  </a:cubicBezTo>
                  <a:cubicBezTo>
                    <a:pt x="385" y="317"/>
                    <a:pt x="384" y="323"/>
                    <a:pt x="382" y="329"/>
                  </a:cubicBezTo>
                  <a:cubicBezTo>
                    <a:pt x="381" y="336"/>
                    <a:pt x="378" y="339"/>
                    <a:pt x="374" y="345"/>
                  </a:cubicBezTo>
                  <a:cubicBezTo>
                    <a:pt x="373" y="353"/>
                    <a:pt x="374" y="355"/>
                    <a:pt x="369" y="362"/>
                  </a:cubicBezTo>
                  <a:cubicBezTo>
                    <a:pt x="367" y="365"/>
                    <a:pt x="363" y="370"/>
                    <a:pt x="363" y="370"/>
                  </a:cubicBezTo>
                  <a:cubicBezTo>
                    <a:pt x="361" y="380"/>
                    <a:pt x="363" y="393"/>
                    <a:pt x="358" y="402"/>
                  </a:cubicBezTo>
                  <a:cubicBezTo>
                    <a:pt x="356" y="414"/>
                    <a:pt x="349" y="424"/>
                    <a:pt x="342" y="434"/>
                  </a:cubicBezTo>
                  <a:cubicBezTo>
                    <a:pt x="340" y="442"/>
                    <a:pt x="338" y="451"/>
                    <a:pt x="334" y="458"/>
                  </a:cubicBezTo>
                  <a:cubicBezTo>
                    <a:pt x="333" y="467"/>
                    <a:pt x="333" y="469"/>
                    <a:pt x="326" y="473"/>
                  </a:cubicBezTo>
                  <a:cubicBezTo>
                    <a:pt x="325" y="491"/>
                    <a:pt x="325" y="501"/>
                    <a:pt x="315" y="514"/>
                  </a:cubicBezTo>
                  <a:cubicBezTo>
                    <a:pt x="310" y="543"/>
                    <a:pt x="293" y="540"/>
                    <a:pt x="265" y="542"/>
                  </a:cubicBezTo>
                  <a:cubicBezTo>
                    <a:pt x="261" y="547"/>
                    <a:pt x="257" y="548"/>
                    <a:pt x="251" y="550"/>
                  </a:cubicBezTo>
                  <a:cubicBezTo>
                    <a:pt x="248" y="556"/>
                    <a:pt x="249" y="563"/>
                    <a:pt x="246" y="569"/>
                  </a:cubicBezTo>
                  <a:cubicBezTo>
                    <a:pt x="245" y="583"/>
                    <a:pt x="244" y="578"/>
                    <a:pt x="238" y="588"/>
                  </a:cubicBezTo>
                  <a:cubicBezTo>
                    <a:pt x="237" y="611"/>
                    <a:pt x="241" y="615"/>
                    <a:pt x="232" y="630"/>
                  </a:cubicBezTo>
                  <a:cubicBezTo>
                    <a:pt x="231" y="651"/>
                    <a:pt x="234" y="671"/>
                    <a:pt x="225" y="690"/>
                  </a:cubicBezTo>
                  <a:cubicBezTo>
                    <a:pt x="223" y="700"/>
                    <a:pt x="227" y="709"/>
                    <a:pt x="216" y="713"/>
                  </a:cubicBezTo>
                  <a:cubicBezTo>
                    <a:pt x="206" y="730"/>
                    <a:pt x="220" y="730"/>
                    <a:pt x="233" y="732"/>
                  </a:cubicBezTo>
                  <a:cubicBezTo>
                    <a:pt x="238" y="743"/>
                    <a:pt x="240" y="751"/>
                    <a:pt x="235" y="764"/>
                  </a:cubicBezTo>
                  <a:cubicBezTo>
                    <a:pt x="234" y="771"/>
                    <a:pt x="236" y="780"/>
                    <a:pt x="233" y="786"/>
                  </a:cubicBezTo>
                  <a:cubicBezTo>
                    <a:pt x="231" y="790"/>
                    <a:pt x="221" y="790"/>
                    <a:pt x="221" y="790"/>
                  </a:cubicBezTo>
                  <a:cubicBezTo>
                    <a:pt x="208" y="800"/>
                    <a:pt x="229" y="799"/>
                    <a:pt x="198" y="796"/>
                  </a:cubicBezTo>
                  <a:cubicBezTo>
                    <a:pt x="191" y="785"/>
                    <a:pt x="194" y="789"/>
                    <a:pt x="189" y="782"/>
                  </a:cubicBezTo>
                  <a:cubicBezTo>
                    <a:pt x="186" y="752"/>
                    <a:pt x="193" y="759"/>
                    <a:pt x="177" y="762"/>
                  </a:cubicBezTo>
                  <a:cubicBezTo>
                    <a:pt x="171" y="765"/>
                    <a:pt x="170" y="763"/>
                    <a:pt x="166" y="758"/>
                  </a:cubicBezTo>
                  <a:cubicBezTo>
                    <a:pt x="165" y="751"/>
                    <a:pt x="161" y="753"/>
                    <a:pt x="160" y="746"/>
                  </a:cubicBezTo>
                  <a:cubicBezTo>
                    <a:pt x="158" y="672"/>
                    <a:pt x="177" y="679"/>
                    <a:pt x="145" y="655"/>
                  </a:cubicBezTo>
                  <a:cubicBezTo>
                    <a:pt x="144" y="648"/>
                    <a:pt x="143" y="640"/>
                    <a:pt x="141" y="634"/>
                  </a:cubicBezTo>
                  <a:cubicBezTo>
                    <a:pt x="140" y="631"/>
                    <a:pt x="137" y="626"/>
                    <a:pt x="137" y="626"/>
                  </a:cubicBezTo>
                  <a:cubicBezTo>
                    <a:pt x="136" y="623"/>
                    <a:pt x="131" y="621"/>
                    <a:pt x="131" y="618"/>
                  </a:cubicBezTo>
                  <a:cubicBezTo>
                    <a:pt x="128" y="588"/>
                    <a:pt x="131" y="567"/>
                    <a:pt x="126" y="540"/>
                  </a:cubicBezTo>
                  <a:cubicBezTo>
                    <a:pt x="127" y="525"/>
                    <a:pt x="119" y="493"/>
                    <a:pt x="141" y="489"/>
                  </a:cubicBezTo>
                  <a:cubicBezTo>
                    <a:pt x="142" y="483"/>
                    <a:pt x="144" y="480"/>
                    <a:pt x="149" y="476"/>
                  </a:cubicBezTo>
                  <a:cubicBezTo>
                    <a:pt x="161" y="456"/>
                    <a:pt x="152" y="456"/>
                    <a:pt x="181" y="454"/>
                  </a:cubicBezTo>
                  <a:cubicBezTo>
                    <a:pt x="189" y="453"/>
                    <a:pt x="197" y="453"/>
                    <a:pt x="205" y="452"/>
                  </a:cubicBezTo>
                  <a:cubicBezTo>
                    <a:pt x="205" y="448"/>
                    <a:pt x="212" y="434"/>
                    <a:pt x="209" y="433"/>
                  </a:cubicBezTo>
                  <a:lnTo>
                    <a:pt x="235" y="375"/>
                  </a:lnTo>
                  <a:lnTo>
                    <a:pt x="261" y="335"/>
                  </a:lnTo>
                  <a:lnTo>
                    <a:pt x="281" y="311"/>
                  </a:lnTo>
                  <a:lnTo>
                    <a:pt x="296" y="287"/>
                  </a:lnTo>
                  <a:cubicBezTo>
                    <a:pt x="297" y="280"/>
                    <a:pt x="303" y="268"/>
                    <a:pt x="294" y="262"/>
                  </a:cubicBezTo>
                  <a:cubicBezTo>
                    <a:pt x="289" y="259"/>
                    <a:pt x="278" y="254"/>
                    <a:pt x="278" y="254"/>
                  </a:cubicBezTo>
                  <a:cubicBezTo>
                    <a:pt x="272" y="246"/>
                    <a:pt x="269" y="243"/>
                    <a:pt x="259" y="241"/>
                  </a:cubicBezTo>
                  <a:cubicBezTo>
                    <a:pt x="241" y="230"/>
                    <a:pt x="223" y="226"/>
                    <a:pt x="201" y="222"/>
                  </a:cubicBezTo>
                  <a:cubicBezTo>
                    <a:pt x="188" y="215"/>
                    <a:pt x="191" y="225"/>
                    <a:pt x="174" y="228"/>
                  </a:cubicBezTo>
                  <a:cubicBezTo>
                    <a:pt x="173" y="233"/>
                    <a:pt x="165" y="239"/>
                    <a:pt x="165" y="239"/>
                  </a:cubicBezTo>
                  <a:cubicBezTo>
                    <a:pt x="160" y="252"/>
                    <a:pt x="156" y="264"/>
                    <a:pt x="141" y="266"/>
                  </a:cubicBezTo>
                  <a:cubicBezTo>
                    <a:pt x="124" y="265"/>
                    <a:pt x="120" y="264"/>
                    <a:pt x="107" y="262"/>
                  </a:cubicBezTo>
                  <a:cubicBezTo>
                    <a:pt x="92" y="256"/>
                    <a:pt x="81" y="249"/>
                    <a:pt x="65" y="246"/>
                  </a:cubicBezTo>
                  <a:cubicBezTo>
                    <a:pt x="56" y="242"/>
                    <a:pt x="50" y="235"/>
                    <a:pt x="40" y="233"/>
                  </a:cubicBezTo>
                  <a:cubicBezTo>
                    <a:pt x="27" y="225"/>
                    <a:pt x="11" y="216"/>
                    <a:pt x="1" y="204"/>
                  </a:cubicBezTo>
                  <a:cubicBezTo>
                    <a:pt x="2" y="195"/>
                    <a:pt x="0" y="185"/>
                    <a:pt x="5" y="178"/>
                  </a:cubicBezTo>
                  <a:cubicBezTo>
                    <a:pt x="7" y="175"/>
                    <a:pt x="13" y="172"/>
                    <a:pt x="13" y="172"/>
                  </a:cubicBezTo>
                  <a:cubicBezTo>
                    <a:pt x="20" y="161"/>
                    <a:pt x="17" y="165"/>
                    <a:pt x="21" y="158"/>
                  </a:cubicBezTo>
                  <a:cubicBezTo>
                    <a:pt x="23" y="149"/>
                    <a:pt x="34" y="150"/>
                    <a:pt x="41" y="146"/>
                  </a:cubicBezTo>
                  <a:cubicBezTo>
                    <a:pt x="50" y="128"/>
                    <a:pt x="42" y="142"/>
                    <a:pt x="89" y="142"/>
                  </a:cubicBezTo>
                  <a:cubicBezTo>
                    <a:pt x="128" y="158"/>
                    <a:pt x="137" y="169"/>
                    <a:pt x="169" y="166"/>
                  </a:cubicBezTo>
                  <a:cubicBezTo>
                    <a:pt x="178" y="162"/>
                    <a:pt x="171" y="156"/>
                    <a:pt x="184" y="151"/>
                  </a:cubicBezTo>
                  <a:cubicBezTo>
                    <a:pt x="185" y="145"/>
                    <a:pt x="187" y="143"/>
                    <a:pt x="193" y="143"/>
                  </a:cubicBezTo>
                  <a:lnTo>
                    <a:pt x="233" y="129"/>
                  </a:lnTo>
                  <a:cubicBezTo>
                    <a:pt x="239" y="124"/>
                    <a:pt x="246" y="119"/>
                    <a:pt x="251" y="113"/>
                  </a:cubicBezTo>
                  <a:cubicBezTo>
                    <a:pt x="268" y="92"/>
                    <a:pt x="242" y="113"/>
                    <a:pt x="257" y="102"/>
                  </a:cubicBezTo>
                  <a:cubicBezTo>
                    <a:pt x="262" y="93"/>
                    <a:pt x="258" y="76"/>
                    <a:pt x="273" y="76"/>
                  </a:cubicBezTo>
                  <a:cubicBezTo>
                    <a:pt x="283" y="50"/>
                    <a:pt x="284" y="23"/>
                    <a:pt x="307" y="9"/>
                  </a:cubicBezTo>
                  <a:cubicBezTo>
                    <a:pt x="312" y="0"/>
                    <a:pt x="316" y="2"/>
                    <a:pt x="326" y="2"/>
                  </a:cubicBezTo>
                  <a:cubicBezTo>
                    <a:pt x="331" y="5"/>
                    <a:pt x="336" y="8"/>
                    <a:pt x="342" y="10"/>
                  </a:cubicBezTo>
                  <a:cubicBezTo>
                    <a:pt x="345" y="11"/>
                    <a:pt x="350" y="9"/>
                    <a:pt x="352" y="12"/>
                  </a:cubicBezTo>
                  <a:cubicBezTo>
                    <a:pt x="354" y="14"/>
                    <a:pt x="352" y="19"/>
                    <a:pt x="353" y="22"/>
                  </a:cubicBezTo>
                  <a:cubicBezTo>
                    <a:pt x="354" y="24"/>
                    <a:pt x="356" y="24"/>
                    <a:pt x="357" y="25"/>
                  </a:cubicBezTo>
                  <a:cubicBezTo>
                    <a:pt x="361" y="46"/>
                    <a:pt x="361" y="67"/>
                    <a:pt x="353" y="87"/>
                  </a:cubicBezTo>
                  <a:cubicBezTo>
                    <a:pt x="354" y="99"/>
                    <a:pt x="351" y="109"/>
                    <a:pt x="363" y="111"/>
                  </a:cubicBezTo>
                  <a:cubicBezTo>
                    <a:pt x="364" y="113"/>
                    <a:pt x="365" y="115"/>
                    <a:pt x="366" y="116"/>
                  </a:cubicBezTo>
                  <a:cubicBezTo>
                    <a:pt x="367" y="117"/>
                    <a:pt x="370" y="118"/>
                    <a:pt x="371" y="119"/>
                  </a:cubicBezTo>
                  <a:cubicBezTo>
                    <a:pt x="377" y="126"/>
                    <a:pt x="371" y="133"/>
                    <a:pt x="381" y="135"/>
                  </a:cubicBezTo>
                  <a:cubicBezTo>
                    <a:pt x="383" y="145"/>
                    <a:pt x="379" y="160"/>
                    <a:pt x="390" y="162"/>
                  </a:cubicBezTo>
                  <a:cubicBezTo>
                    <a:pt x="395" y="168"/>
                    <a:pt x="394" y="176"/>
                    <a:pt x="397" y="183"/>
                  </a:cubicBezTo>
                  <a:cubicBezTo>
                    <a:pt x="398" y="190"/>
                    <a:pt x="398" y="193"/>
                    <a:pt x="405" y="196"/>
                  </a:cubicBezTo>
                  <a:cubicBezTo>
                    <a:pt x="407" y="218"/>
                    <a:pt x="415" y="268"/>
                    <a:pt x="401" y="282"/>
                  </a:cubicBezTo>
                  <a:cubicBezTo>
                    <a:pt x="400" y="285"/>
                    <a:pt x="399" y="289"/>
                    <a:pt x="398" y="292"/>
                  </a:cubicBezTo>
                  <a:cubicBezTo>
                    <a:pt x="397" y="295"/>
                    <a:pt x="397" y="299"/>
                    <a:pt x="397" y="302"/>
                  </a:cubicBezTo>
                  <a:cubicBezTo>
                    <a:pt x="397" y="304"/>
                    <a:pt x="398" y="299"/>
                    <a:pt x="398" y="297"/>
                  </a:cubicBezTo>
                  <a:close/>
                </a:path>
              </a:pathLst>
            </a:custGeom>
            <a:solidFill>
              <a:srgbClr val="FF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09" name="Freeform 33"/>
            <p:cNvSpPr>
              <a:spLocks/>
            </p:cNvSpPr>
            <p:nvPr/>
          </p:nvSpPr>
          <p:spPr bwMode="auto">
            <a:xfrm>
              <a:off x="805" y="1972"/>
              <a:ext cx="72" cy="28"/>
            </a:xfrm>
            <a:custGeom>
              <a:avLst/>
              <a:gdLst>
                <a:gd name="T0" fmla="*/ 0 w 72"/>
                <a:gd name="T1" fmla="*/ 1 h 28"/>
                <a:gd name="T2" fmla="*/ 9 w 72"/>
                <a:gd name="T3" fmla="*/ 28 h 28"/>
                <a:gd name="T4" fmla="*/ 46 w 72"/>
                <a:gd name="T5" fmla="*/ 22 h 28"/>
                <a:gd name="T6" fmla="*/ 65 w 72"/>
                <a:gd name="T7" fmla="*/ 12 h 28"/>
                <a:gd name="T8" fmla="*/ 72 w 72"/>
                <a:gd name="T9" fmla="*/ 6 h 28"/>
                <a:gd name="T10" fmla="*/ 53 w 72"/>
                <a:gd name="T11" fmla="*/ 2 h 28"/>
                <a:gd name="T12" fmla="*/ 0 w 72"/>
                <a:gd name="T13" fmla="*/ 1 h 28"/>
                <a:gd name="T14" fmla="*/ 0 60000 65536"/>
                <a:gd name="T15" fmla="*/ 0 60000 65536"/>
                <a:gd name="T16" fmla="*/ 0 60000 65536"/>
                <a:gd name="T17" fmla="*/ 0 60000 65536"/>
                <a:gd name="T18" fmla="*/ 0 60000 65536"/>
                <a:gd name="T19" fmla="*/ 0 60000 65536"/>
                <a:gd name="T20" fmla="*/ 0 60000 65536"/>
                <a:gd name="T21" fmla="*/ 0 w 72"/>
                <a:gd name="T22" fmla="*/ 0 h 28"/>
                <a:gd name="T23" fmla="*/ 72 w 72"/>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28">
                  <a:moveTo>
                    <a:pt x="0" y="1"/>
                  </a:moveTo>
                  <a:cubicBezTo>
                    <a:pt x="1" y="10"/>
                    <a:pt x="2" y="23"/>
                    <a:pt x="9" y="28"/>
                  </a:cubicBezTo>
                  <a:cubicBezTo>
                    <a:pt x="21" y="26"/>
                    <a:pt x="34" y="24"/>
                    <a:pt x="46" y="22"/>
                  </a:cubicBezTo>
                  <a:cubicBezTo>
                    <a:pt x="54" y="19"/>
                    <a:pt x="58" y="17"/>
                    <a:pt x="65" y="12"/>
                  </a:cubicBezTo>
                  <a:cubicBezTo>
                    <a:pt x="66" y="9"/>
                    <a:pt x="72" y="9"/>
                    <a:pt x="72" y="6"/>
                  </a:cubicBezTo>
                  <a:cubicBezTo>
                    <a:pt x="72" y="0"/>
                    <a:pt x="59" y="2"/>
                    <a:pt x="53" y="2"/>
                  </a:cubicBezTo>
                  <a:cubicBezTo>
                    <a:pt x="35" y="1"/>
                    <a:pt x="18" y="1"/>
                    <a:pt x="0" y="1"/>
                  </a:cubicBezTo>
                  <a:close/>
                </a:path>
              </a:pathLst>
            </a:custGeom>
            <a:solidFill>
              <a:srgbClr val="FFFF00">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10" name="Freeform 34"/>
            <p:cNvSpPr>
              <a:spLocks/>
            </p:cNvSpPr>
            <p:nvPr/>
          </p:nvSpPr>
          <p:spPr bwMode="auto">
            <a:xfrm>
              <a:off x="985" y="2813"/>
              <a:ext cx="164" cy="173"/>
            </a:xfrm>
            <a:custGeom>
              <a:avLst/>
              <a:gdLst>
                <a:gd name="T0" fmla="*/ 7 w 164"/>
                <a:gd name="T1" fmla="*/ 16 h 173"/>
                <a:gd name="T2" fmla="*/ 5 w 164"/>
                <a:gd name="T3" fmla="*/ 70 h 173"/>
                <a:gd name="T4" fmla="*/ 28 w 164"/>
                <a:gd name="T5" fmla="*/ 94 h 173"/>
                <a:gd name="T6" fmla="*/ 129 w 164"/>
                <a:gd name="T7" fmla="*/ 155 h 173"/>
                <a:gd name="T8" fmla="*/ 121 w 164"/>
                <a:gd name="T9" fmla="*/ 139 h 173"/>
                <a:gd name="T10" fmla="*/ 111 w 164"/>
                <a:gd name="T11" fmla="*/ 115 h 173"/>
                <a:gd name="T12" fmla="*/ 103 w 164"/>
                <a:gd name="T13" fmla="*/ 101 h 173"/>
                <a:gd name="T14" fmla="*/ 93 w 164"/>
                <a:gd name="T15" fmla="*/ 61 h 173"/>
                <a:gd name="T16" fmla="*/ 85 w 164"/>
                <a:gd name="T17" fmla="*/ 16 h 173"/>
                <a:gd name="T18" fmla="*/ 7 w 164"/>
                <a:gd name="T19" fmla="*/ 16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173"/>
                <a:gd name="T32" fmla="*/ 164 w 164"/>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173">
                  <a:moveTo>
                    <a:pt x="7" y="16"/>
                  </a:moveTo>
                  <a:cubicBezTo>
                    <a:pt x="0" y="33"/>
                    <a:pt x="6" y="52"/>
                    <a:pt x="5" y="70"/>
                  </a:cubicBezTo>
                  <a:cubicBezTo>
                    <a:pt x="7" y="79"/>
                    <a:pt x="16" y="94"/>
                    <a:pt x="28" y="94"/>
                  </a:cubicBezTo>
                  <a:cubicBezTo>
                    <a:pt x="61" y="115"/>
                    <a:pt x="164" y="173"/>
                    <a:pt x="129" y="155"/>
                  </a:cubicBezTo>
                  <a:cubicBezTo>
                    <a:pt x="126" y="149"/>
                    <a:pt x="127" y="143"/>
                    <a:pt x="121" y="139"/>
                  </a:cubicBezTo>
                  <a:cubicBezTo>
                    <a:pt x="119" y="130"/>
                    <a:pt x="119" y="120"/>
                    <a:pt x="111" y="115"/>
                  </a:cubicBezTo>
                  <a:cubicBezTo>
                    <a:pt x="104" y="104"/>
                    <a:pt x="107" y="108"/>
                    <a:pt x="103" y="101"/>
                  </a:cubicBezTo>
                  <a:cubicBezTo>
                    <a:pt x="101" y="90"/>
                    <a:pt x="98" y="71"/>
                    <a:pt x="93" y="61"/>
                  </a:cubicBezTo>
                  <a:cubicBezTo>
                    <a:pt x="93" y="58"/>
                    <a:pt x="97" y="16"/>
                    <a:pt x="85" y="16"/>
                  </a:cubicBezTo>
                  <a:cubicBezTo>
                    <a:pt x="10" y="13"/>
                    <a:pt x="31" y="0"/>
                    <a:pt x="7" y="16"/>
                  </a:cubicBezTo>
                  <a:close/>
                </a:path>
              </a:pathLst>
            </a:custGeom>
            <a:solidFill>
              <a:srgbClr val="FF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11" name="Freeform 35"/>
            <p:cNvSpPr>
              <a:spLocks/>
            </p:cNvSpPr>
            <p:nvPr/>
          </p:nvSpPr>
          <p:spPr bwMode="auto">
            <a:xfrm>
              <a:off x="1180" y="2496"/>
              <a:ext cx="110" cy="98"/>
            </a:xfrm>
            <a:custGeom>
              <a:avLst/>
              <a:gdLst>
                <a:gd name="T0" fmla="*/ 33 w 110"/>
                <a:gd name="T1" fmla="*/ 11 h 98"/>
                <a:gd name="T2" fmla="*/ 20 w 110"/>
                <a:gd name="T3" fmla="*/ 26 h 98"/>
                <a:gd name="T4" fmla="*/ 34 w 110"/>
                <a:gd name="T5" fmla="*/ 77 h 98"/>
                <a:gd name="T6" fmla="*/ 58 w 110"/>
                <a:gd name="T7" fmla="*/ 86 h 98"/>
                <a:gd name="T8" fmla="*/ 66 w 110"/>
                <a:gd name="T9" fmla="*/ 98 h 98"/>
                <a:gd name="T10" fmla="*/ 102 w 110"/>
                <a:gd name="T11" fmla="*/ 91 h 98"/>
                <a:gd name="T12" fmla="*/ 106 w 110"/>
                <a:gd name="T13" fmla="*/ 72 h 98"/>
                <a:gd name="T14" fmla="*/ 92 w 110"/>
                <a:gd name="T15" fmla="*/ 29 h 98"/>
                <a:gd name="T16" fmla="*/ 84 w 110"/>
                <a:gd name="T17" fmla="*/ 18 h 98"/>
                <a:gd name="T18" fmla="*/ 71 w 110"/>
                <a:gd name="T19" fmla="*/ 10 h 98"/>
                <a:gd name="T20" fmla="*/ 26 w 110"/>
                <a:gd name="T21" fmla="*/ 22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98"/>
                <a:gd name="T35" fmla="*/ 110 w 110"/>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98">
                  <a:moveTo>
                    <a:pt x="33" y="11"/>
                  </a:moveTo>
                  <a:cubicBezTo>
                    <a:pt x="24" y="15"/>
                    <a:pt x="29" y="22"/>
                    <a:pt x="20" y="26"/>
                  </a:cubicBezTo>
                  <a:cubicBezTo>
                    <a:pt x="0" y="52"/>
                    <a:pt x="18" y="65"/>
                    <a:pt x="34" y="77"/>
                  </a:cubicBezTo>
                  <a:cubicBezTo>
                    <a:pt x="38" y="86"/>
                    <a:pt x="49" y="85"/>
                    <a:pt x="58" y="86"/>
                  </a:cubicBezTo>
                  <a:cubicBezTo>
                    <a:pt x="60" y="90"/>
                    <a:pt x="66" y="98"/>
                    <a:pt x="66" y="98"/>
                  </a:cubicBezTo>
                  <a:cubicBezTo>
                    <a:pt x="91" y="96"/>
                    <a:pt x="86" y="97"/>
                    <a:pt x="102" y="91"/>
                  </a:cubicBezTo>
                  <a:cubicBezTo>
                    <a:pt x="103" y="85"/>
                    <a:pt x="105" y="78"/>
                    <a:pt x="106" y="72"/>
                  </a:cubicBezTo>
                  <a:cubicBezTo>
                    <a:pt x="104" y="58"/>
                    <a:pt x="110" y="32"/>
                    <a:pt x="92" y="29"/>
                  </a:cubicBezTo>
                  <a:cubicBezTo>
                    <a:pt x="89" y="23"/>
                    <a:pt x="91" y="19"/>
                    <a:pt x="84" y="18"/>
                  </a:cubicBezTo>
                  <a:cubicBezTo>
                    <a:pt x="80" y="13"/>
                    <a:pt x="76" y="13"/>
                    <a:pt x="71" y="10"/>
                  </a:cubicBezTo>
                  <a:cubicBezTo>
                    <a:pt x="62" y="10"/>
                    <a:pt x="26" y="0"/>
                    <a:pt x="26" y="22"/>
                  </a:cubicBezTo>
                </a:path>
              </a:pathLst>
            </a:custGeom>
            <a:solidFill>
              <a:srgbClr val="FFFF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12" name="Freeform 36"/>
            <p:cNvSpPr>
              <a:spLocks/>
            </p:cNvSpPr>
            <p:nvPr/>
          </p:nvSpPr>
          <p:spPr bwMode="auto">
            <a:xfrm>
              <a:off x="1631" y="2659"/>
              <a:ext cx="134" cy="157"/>
            </a:xfrm>
            <a:custGeom>
              <a:avLst/>
              <a:gdLst>
                <a:gd name="T0" fmla="*/ 89 w 134"/>
                <a:gd name="T1" fmla="*/ 66 h 157"/>
                <a:gd name="T2" fmla="*/ 107 w 134"/>
                <a:gd name="T3" fmla="*/ 55 h 157"/>
                <a:gd name="T4" fmla="*/ 99 w 134"/>
                <a:gd name="T5" fmla="*/ 10 h 157"/>
                <a:gd name="T6" fmla="*/ 87 w 134"/>
                <a:gd name="T7" fmla="*/ 8 h 157"/>
                <a:gd name="T8" fmla="*/ 65 w 134"/>
                <a:gd name="T9" fmla="*/ 21 h 157"/>
                <a:gd name="T10" fmla="*/ 35 w 134"/>
                <a:gd name="T11" fmla="*/ 45 h 157"/>
                <a:gd name="T12" fmla="*/ 33 w 134"/>
                <a:gd name="T13" fmla="*/ 50 h 157"/>
                <a:gd name="T14" fmla="*/ 28 w 134"/>
                <a:gd name="T15" fmla="*/ 51 h 157"/>
                <a:gd name="T16" fmla="*/ 22 w 134"/>
                <a:gd name="T17" fmla="*/ 80 h 157"/>
                <a:gd name="T18" fmla="*/ 14 w 134"/>
                <a:gd name="T19" fmla="*/ 95 h 157"/>
                <a:gd name="T20" fmla="*/ 23 w 134"/>
                <a:gd name="T21" fmla="*/ 152 h 157"/>
                <a:gd name="T22" fmla="*/ 39 w 134"/>
                <a:gd name="T23" fmla="*/ 157 h 157"/>
                <a:gd name="T24" fmla="*/ 62 w 134"/>
                <a:gd name="T25" fmla="*/ 146 h 157"/>
                <a:gd name="T26" fmla="*/ 75 w 134"/>
                <a:gd name="T27" fmla="*/ 135 h 157"/>
                <a:gd name="T28" fmla="*/ 86 w 134"/>
                <a:gd name="T29" fmla="*/ 117 h 157"/>
                <a:gd name="T30" fmla="*/ 107 w 134"/>
                <a:gd name="T31" fmla="*/ 53 h 157"/>
                <a:gd name="T32" fmla="*/ 115 w 134"/>
                <a:gd name="T33" fmla="*/ 43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7"/>
                <a:gd name="T53" fmla="*/ 134 w 134"/>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7">
                  <a:moveTo>
                    <a:pt x="89" y="66"/>
                  </a:moveTo>
                  <a:cubicBezTo>
                    <a:pt x="93" y="59"/>
                    <a:pt x="100" y="56"/>
                    <a:pt x="107" y="55"/>
                  </a:cubicBezTo>
                  <a:cubicBezTo>
                    <a:pt x="110" y="40"/>
                    <a:pt x="134" y="13"/>
                    <a:pt x="99" y="10"/>
                  </a:cubicBezTo>
                  <a:cubicBezTo>
                    <a:pt x="101" y="0"/>
                    <a:pt x="93" y="7"/>
                    <a:pt x="87" y="8"/>
                  </a:cubicBezTo>
                  <a:cubicBezTo>
                    <a:pt x="79" y="12"/>
                    <a:pt x="74" y="17"/>
                    <a:pt x="65" y="21"/>
                  </a:cubicBezTo>
                  <a:cubicBezTo>
                    <a:pt x="54" y="32"/>
                    <a:pt x="51" y="41"/>
                    <a:pt x="35" y="45"/>
                  </a:cubicBezTo>
                  <a:cubicBezTo>
                    <a:pt x="34" y="47"/>
                    <a:pt x="34" y="49"/>
                    <a:pt x="33" y="50"/>
                  </a:cubicBezTo>
                  <a:cubicBezTo>
                    <a:pt x="32" y="51"/>
                    <a:pt x="29" y="49"/>
                    <a:pt x="28" y="51"/>
                  </a:cubicBezTo>
                  <a:cubicBezTo>
                    <a:pt x="25" y="57"/>
                    <a:pt x="24" y="72"/>
                    <a:pt x="22" y="80"/>
                  </a:cubicBezTo>
                  <a:cubicBezTo>
                    <a:pt x="21" y="86"/>
                    <a:pt x="14" y="95"/>
                    <a:pt x="14" y="95"/>
                  </a:cubicBezTo>
                  <a:cubicBezTo>
                    <a:pt x="11" y="113"/>
                    <a:pt x="0" y="148"/>
                    <a:pt x="23" y="152"/>
                  </a:cubicBezTo>
                  <a:cubicBezTo>
                    <a:pt x="28" y="155"/>
                    <a:pt x="34" y="155"/>
                    <a:pt x="39" y="157"/>
                  </a:cubicBezTo>
                  <a:cubicBezTo>
                    <a:pt x="50" y="155"/>
                    <a:pt x="53" y="148"/>
                    <a:pt x="62" y="146"/>
                  </a:cubicBezTo>
                  <a:cubicBezTo>
                    <a:pt x="66" y="142"/>
                    <a:pt x="71" y="139"/>
                    <a:pt x="75" y="135"/>
                  </a:cubicBezTo>
                  <a:cubicBezTo>
                    <a:pt x="76" y="119"/>
                    <a:pt x="75" y="124"/>
                    <a:pt x="86" y="117"/>
                  </a:cubicBezTo>
                  <a:cubicBezTo>
                    <a:pt x="98" y="97"/>
                    <a:pt x="82" y="63"/>
                    <a:pt x="107" y="53"/>
                  </a:cubicBezTo>
                  <a:cubicBezTo>
                    <a:pt x="109" y="50"/>
                    <a:pt x="115" y="46"/>
                    <a:pt x="115" y="43"/>
                  </a:cubicBezTo>
                </a:path>
              </a:pathLst>
            </a:custGeom>
            <a:solidFill>
              <a:srgbClr val="FFFF00">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13" name="Freeform 37"/>
            <p:cNvSpPr>
              <a:spLocks/>
            </p:cNvSpPr>
            <p:nvPr/>
          </p:nvSpPr>
          <p:spPr bwMode="auto">
            <a:xfrm>
              <a:off x="778" y="1061"/>
              <a:ext cx="1129" cy="1008"/>
            </a:xfrm>
            <a:custGeom>
              <a:avLst/>
              <a:gdLst>
                <a:gd name="T0" fmla="*/ 196 w 1129"/>
                <a:gd name="T1" fmla="*/ 33 h 1008"/>
                <a:gd name="T2" fmla="*/ 198 w 1129"/>
                <a:gd name="T3" fmla="*/ 133 h 1008"/>
                <a:gd name="T4" fmla="*/ 153 w 1129"/>
                <a:gd name="T5" fmla="*/ 273 h 1008"/>
                <a:gd name="T6" fmla="*/ 107 w 1129"/>
                <a:gd name="T7" fmla="*/ 350 h 1008"/>
                <a:gd name="T8" fmla="*/ 17 w 1129"/>
                <a:gd name="T9" fmla="*/ 441 h 1008"/>
                <a:gd name="T10" fmla="*/ 14 w 1129"/>
                <a:gd name="T11" fmla="*/ 545 h 1008"/>
                <a:gd name="T12" fmla="*/ 64 w 1129"/>
                <a:gd name="T13" fmla="*/ 667 h 1008"/>
                <a:gd name="T14" fmla="*/ 113 w 1129"/>
                <a:gd name="T15" fmla="*/ 664 h 1008"/>
                <a:gd name="T16" fmla="*/ 145 w 1129"/>
                <a:gd name="T17" fmla="*/ 737 h 1008"/>
                <a:gd name="T18" fmla="*/ 204 w 1129"/>
                <a:gd name="T19" fmla="*/ 835 h 1008"/>
                <a:gd name="T20" fmla="*/ 273 w 1129"/>
                <a:gd name="T21" fmla="*/ 857 h 1008"/>
                <a:gd name="T22" fmla="*/ 352 w 1129"/>
                <a:gd name="T23" fmla="*/ 885 h 1008"/>
                <a:gd name="T24" fmla="*/ 340 w 1129"/>
                <a:gd name="T25" fmla="*/ 979 h 1008"/>
                <a:gd name="T26" fmla="*/ 478 w 1129"/>
                <a:gd name="T27" fmla="*/ 1008 h 1008"/>
                <a:gd name="T28" fmla="*/ 449 w 1129"/>
                <a:gd name="T29" fmla="*/ 896 h 1008"/>
                <a:gd name="T30" fmla="*/ 488 w 1129"/>
                <a:gd name="T31" fmla="*/ 816 h 1008"/>
                <a:gd name="T32" fmla="*/ 534 w 1129"/>
                <a:gd name="T33" fmla="*/ 776 h 1008"/>
                <a:gd name="T34" fmla="*/ 572 w 1129"/>
                <a:gd name="T35" fmla="*/ 705 h 1008"/>
                <a:gd name="T36" fmla="*/ 406 w 1129"/>
                <a:gd name="T37" fmla="*/ 656 h 1008"/>
                <a:gd name="T38" fmla="*/ 328 w 1129"/>
                <a:gd name="T39" fmla="*/ 569 h 1008"/>
                <a:gd name="T40" fmla="*/ 316 w 1129"/>
                <a:gd name="T41" fmla="*/ 491 h 1008"/>
                <a:gd name="T42" fmla="*/ 390 w 1129"/>
                <a:gd name="T43" fmla="*/ 467 h 1008"/>
                <a:gd name="T44" fmla="*/ 484 w 1129"/>
                <a:gd name="T45" fmla="*/ 462 h 1008"/>
                <a:gd name="T46" fmla="*/ 556 w 1129"/>
                <a:gd name="T47" fmla="*/ 467 h 1008"/>
                <a:gd name="T48" fmla="*/ 606 w 1129"/>
                <a:gd name="T49" fmla="*/ 406 h 1008"/>
                <a:gd name="T50" fmla="*/ 548 w 1129"/>
                <a:gd name="T51" fmla="*/ 344 h 1008"/>
                <a:gd name="T52" fmla="*/ 456 w 1129"/>
                <a:gd name="T53" fmla="*/ 214 h 1008"/>
                <a:gd name="T54" fmla="*/ 470 w 1129"/>
                <a:gd name="T55" fmla="*/ 142 h 1008"/>
                <a:gd name="T56" fmla="*/ 555 w 1129"/>
                <a:gd name="T57" fmla="*/ 101 h 1008"/>
                <a:gd name="T58" fmla="*/ 630 w 1129"/>
                <a:gd name="T59" fmla="*/ 137 h 1008"/>
                <a:gd name="T60" fmla="*/ 656 w 1129"/>
                <a:gd name="T61" fmla="*/ 217 h 1008"/>
                <a:gd name="T62" fmla="*/ 712 w 1129"/>
                <a:gd name="T63" fmla="*/ 325 h 1008"/>
                <a:gd name="T64" fmla="*/ 784 w 1129"/>
                <a:gd name="T65" fmla="*/ 393 h 1008"/>
                <a:gd name="T66" fmla="*/ 822 w 1129"/>
                <a:gd name="T67" fmla="*/ 528 h 1008"/>
                <a:gd name="T68" fmla="*/ 835 w 1129"/>
                <a:gd name="T69" fmla="*/ 653 h 1008"/>
                <a:gd name="T70" fmla="*/ 777 w 1129"/>
                <a:gd name="T71" fmla="*/ 808 h 1008"/>
                <a:gd name="T72" fmla="*/ 734 w 1129"/>
                <a:gd name="T73" fmla="*/ 921 h 1008"/>
                <a:gd name="T74" fmla="*/ 1020 w 1129"/>
                <a:gd name="T75" fmla="*/ 1000 h 1008"/>
                <a:gd name="T76" fmla="*/ 1078 w 1129"/>
                <a:gd name="T77" fmla="*/ 942 h 1008"/>
                <a:gd name="T78" fmla="*/ 1129 w 1129"/>
                <a:gd name="T79" fmla="*/ 859 h 1008"/>
                <a:gd name="T80" fmla="*/ 1097 w 1129"/>
                <a:gd name="T81" fmla="*/ 763 h 1008"/>
                <a:gd name="T82" fmla="*/ 1075 w 1129"/>
                <a:gd name="T83" fmla="*/ 688 h 1008"/>
                <a:gd name="T84" fmla="*/ 998 w 1129"/>
                <a:gd name="T85" fmla="*/ 677 h 1008"/>
                <a:gd name="T86" fmla="*/ 963 w 1129"/>
                <a:gd name="T87" fmla="*/ 656 h 1008"/>
                <a:gd name="T88" fmla="*/ 932 w 1129"/>
                <a:gd name="T89" fmla="*/ 550 h 1008"/>
                <a:gd name="T90" fmla="*/ 854 w 1129"/>
                <a:gd name="T91" fmla="*/ 369 h 1008"/>
                <a:gd name="T92" fmla="*/ 780 w 1129"/>
                <a:gd name="T93" fmla="*/ 261 h 1008"/>
                <a:gd name="T94" fmla="*/ 748 w 1129"/>
                <a:gd name="T95" fmla="*/ 168 h 1008"/>
                <a:gd name="T96" fmla="*/ 516 w 1129"/>
                <a:gd name="T97" fmla="*/ 78 h 1008"/>
                <a:gd name="T98" fmla="*/ 185 w 1129"/>
                <a:gd name="T99" fmla="*/ 0 h 10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9"/>
                <a:gd name="T151" fmla="*/ 0 h 1008"/>
                <a:gd name="T152" fmla="*/ 1129 w 1129"/>
                <a:gd name="T153" fmla="*/ 1008 h 10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9" h="1008">
                  <a:moveTo>
                    <a:pt x="185" y="0"/>
                  </a:moveTo>
                  <a:cubicBezTo>
                    <a:pt x="189" y="10"/>
                    <a:pt x="193" y="1"/>
                    <a:pt x="190" y="13"/>
                  </a:cubicBezTo>
                  <a:cubicBezTo>
                    <a:pt x="193" y="19"/>
                    <a:pt x="194" y="26"/>
                    <a:pt x="196" y="33"/>
                  </a:cubicBezTo>
                  <a:lnTo>
                    <a:pt x="208" y="56"/>
                  </a:lnTo>
                  <a:lnTo>
                    <a:pt x="208" y="89"/>
                  </a:lnTo>
                  <a:lnTo>
                    <a:pt x="198" y="133"/>
                  </a:lnTo>
                  <a:lnTo>
                    <a:pt x="185" y="176"/>
                  </a:lnTo>
                  <a:lnTo>
                    <a:pt x="174" y="227"/>
                  </a:lnTo>
                  <a:lnTo>
                    <a:pt x="153" y="273"/>
                  </a:lnTo>
                  <a:lnTo>
                    <a:pt x="153" y="304"/>
                  </a:lnTo>
                  <a:lnTo>
                    <a:pt x="140" y="326"/>
                  </a:lnTo>
                  <a:lnTo>
                    <a:pt x="107" y="350"/>
                  </a:lnTo>
                  <a:lnTo>
                    <a:pt x="72" y="379"/>
                  </a:lnTo>
                  <a:lnTo>
                    <a:pt x="38" y="417"/>
                  </a:lnTo>
                  <a:lnTo>
                    <a:pt x="17" y="441"/>
                  </a:lnTo>
                  <a:lnTo>
                    <a:pt x="0" y="467"/>
                  </a:lnTo>
                  <a:lnTo>
                    <a:pt x="3" y="507"/>
                  </a:lnTo>
                  <a:lnTo>
                    <a:pt x="14" y="545"/>
                  </a:lnTo>
                  <a:lnTo>
                    <a:pt x="41" y="617"/>
                  </a:lnTo>
                  <a:cubicBezTo>
                    <a:pt x="46" y="632"/>
                    <a:pt x="52" y="646"/>
                    <a:pt x="57" y="661"/>
                  </a:cubicBezTo>
                  <a:cubicBezTo>
                    <a:pt x="58" y="664"/>
                    <a:pt x="64" y="667"/>
                    <a:pt x="64" y="667"/>
                  </a:cubicBezTo>
                  <a:lnTo>
                    <a:pt x="83" y="669"/>
                  </a:lnTo>
                  <a:lnTo>
                    <a:pt x="99" y="669"/>
                  </a:lnTo>
                  <a:lnTo>
                    <a:pt x="113" y="664"/>
                  </a:lnTo>
                  <a:lnTo>
                    <a:pt x="131" y="672"/>
                  </a:lnTo>
                  <a:lnTo>
                    <a:pt x="137" y="696"/>
                  </a:lnTo>
                  <a:lnTo>
                    <a:pt x="145" y="737"/>
                  </a:lnTo>
                  <a:lnTo>
                    <a:pt x="160" y="782"/>
                  </a:lnTo>
                  <a:lnTo>
                    <a:pt x="176" y="811"/>
                  </a:lnTo>
                  <a:lnTo>
                    <a:pt x="204" y="835"/>
                  </a:lnTo>
                  <a:lnTo>
                    <a:pt x="233" y="851"/>
                  </a:lnTo>
                  <a:lnTo>
                    <a:pt x="254" y="849"/>
                  </a:lnTo>
                  <a:lnTo>
                    <a:pt x="273" y="857"/>
                  </a:lnTo>
                  <a:lnTo>
                    <a:pt x="294" y="867"/>
                  </a:lnTo>
                  <a:lnTo>
                    <a:pt x="321" y="875"/>
                  </a:lnTo>
                  <a:lnTo>
                    <a:pt x="352" y="885"/>
                  </a:lnTo>
                  <a:lnTo>
                    <a:pt x="366" y="920"/>
                  </a:lnTo>
                  <a:lnTo>
                    <a:pt x="358" y="947"/>
                  </a:lnTo>
                  <a:lnTo>
                    <a:pt x="340" y="979"/>
                  </a:lnTo>
                  <a:lnTo>
                    <a:pt x="316" y="993"/>
                  </a:lnTo>
                  <a:lnTo>
                    <a:pt x="302" y="1005"/>
                  </a:lnTo>
                  <a:lnTo>
                    <a:pt x="478" y="1008"/>
                  </a:lnTo>
                  <a:cubicBezTo>
                    <a:pt x="474" y="993"/>
                    <a:pt x="468" y="978"/>
                    <a:pt x="465" y="963"/>
                  </a:cubicBezTo>
                  <a:cubicBezTo>
                    <a:pt x="463" y="955"/>
                    <a:pt x="456" y="941"/>
                    <a:pt x="456" y="941"/>
                  </a:cubicBezTo>
                  <a:cubicBezTo>
                    <a:pt x="454" y="926"/>
                    <a:pt x="451" y="911"/>
                    <a:pt x="449" y="896"/>
                  </a:cubicBezTo>
                  <a:cubicBezTo>
                    <a:pt x="452" y="829"/>
                    <a:pt x="445" y="873"/>
                    <a:pt x="459" y="849"/>
                  </a:cubicBezTo>
                  <a:cubicBezTo>
                    <a:pt x="460" y="840"/>
                    <a:pt x="466" y="838"/>
                    <a:pt x="475" y="837"/>
                  </a:cubicBezTo>
                  <a:cubicBezTo>
                    <a:pt x="481" y="829"/>
                    <a:pt x="479" y="821"/>
                    <a:pt x="488" y="816"/>
                  </a:cubicBezTo>
                  <a:cubicBezTo>
                    <a:pt x="495" y="804"/>
                    <a:pt x="487" y="806"/>
                    <a:pt x="507" y="805"/>
                  </a:cubicBezTo>
                  <a:cubicBezTo>
                    <a:pt x="510" y="801"/>
                    <a:pt x="520" y="795"/>
                    <a:pt x="520" y="795"/>
                  </a:cubicBezTo>
                  <a:cubicBezTo>
                    <a:pt x="521" y="785"/>
                    <a:pt x="524" y="778"/>
                    <a:pt x="534" y="776"/>
                  </a:cubicBezTo>
                  <a:cubicBezTo>
                    <a:pt x="544" y="759"/>
                    <a:pt x="537" y="746"/>
                    <a:pt x="561" y="741"/>
                  </a:cubicBezTo>
                  <a:cubicBezTo>
                    <a:pt x="563" y="732"/>
                    <a:pt x="562" y="723"/>
                    <a:pt x="566" y="715"/>
                  </a:cubicBezTo>
                  <a:cubicBezTo>
                    <a:pt x="568" y="712"/>
                    <a:pt x="572" y="705"/>
                    <a:pt x="572" y="705"/>
                  </a:cubicBezTo>
                  <a:cubicBezTo>
                    <a:pt x="570" y="672"/>
                    <a:pt x="552" y="683"/>
                    <a:pt x="516" y="683"/>
                  </a:cubicBezTo>
                  <a:lnTo>
                    <a:pt x="472" y="672"/>
                  </a:lnTo>
                  <a:lnTo>
                    <a:pt x="406" y="656"/>
                  </a:lnTo>
                  <a:lnTo>
                    <a:pt x="350" y="627"/>
                  </a:lnTo>
                  <a:lnTo>
                    <a:pt x="337" y="601"/>
                  </a:lnTo>
                  <a:lnTo>
                    <a:pt x="328" y="569"/>
                  </a:lnTo>
                  <a:lnTo>
                    <a:pt x="321" y="533"/>
                  </a:lnTo>
                  <a:lnTo>
                    <a:pt x="316" y="505"/>
                  </a:lnTo>
                  <a:lnTo>
                    <a:pt x="316" y="491"/>
                  </a:lnTo>
                  <a:lnTo>
                    <a:pt x="332" y="485"/>
                  </a:lnTo>
                  <a:lnTo>
                    <a:pt x="361" y="475"/>
                  </a:lnTo>
                  <a:lnTo>
                    <a:pt x="390" y="467"/>
                  </a:lnTo>
                  <a:lnTo>
                    <a:pt x="425" y="461"/>
                  </a:lnTo>
                  <a:lnTo>
                    <a:pt x="456" y="461"/>
                  </a:lnTo>
                  <a:lnTo>
                    <a:pt x="484" y="462"/>
                  </a:lnTo>
                  <a:lnTo>
                    <a:pt x="513" y="467"/>
                  </a:lnTo>
                  <a:lnTo>
                    <a:pt x="532" y="469"/>
                  </a:lnTo>
                  <a:lnTo>
                    <a:pt x="556" y="467"/>
                  </a:lnTo>
                  <a:lnTo>
                    <a:pt x="580" y="448"/>
                  </a:lnTo>
                  <a:lnTo>
                    <a:pt x="595" y="429"/>
                  </a:lnTo>
                  <a:lnTo>
                    <a:pt x="606" y="406"/>
                  </a:lnTo>
                  <a:lnTo>
                    <a:pt x="603" y="392"/>
                  </a:lnTo>
                  <a:lnTo>
                    <a:pt x="587" y="374"/>
                  </a:lnTo>
                  <a:lnTo>
                    <a:pt x="548" y="344"/>
                  </a:lnTo>
                  <a:lnTo>
                    <a:pt x="523" y="313"/>
                  </a:lnTo>
                  <a:lnTo>
                    <a:pt x="491" y="272"/>
                  </a:lnTo>
                  <a:lnTo>
                    <a:pt x="456" y="214"/>
                  </a:lnTo>
                  <a:lnTo>
                    <a:pt x="446" y="193"/>
                  </a:lnTo>
                  <a:lnTo>
                    <a:pt x="454" y="166"/>
                  </a:lnTo>
                  <a:lnTo>
                    <a:pt x="470" y="142"/>
                  </a:lnTo>
                  <a:lnTo>
                    <a:pt x="492" y="121"/>
                  </a:lnTo>
                  <a:lnTo>
                    <a:pt x="521" y="110"/>
                  </a:lnTo>
                  <a:lnTo>
                    <a:pt x="555" y="101"/>
                  </a:lnTo>
                  <a:lnTo>
                    <a:pt x="582" y="105"/>
                  </a:lnTo>
                  <a:lnTo>
                    <a:pt x="604" y="117"/>
                  </a:lnTo>
                  <a:lnTo>
                    <a:pt x="630" y="137"/>
                  </a:lnTo>
                  <a:lnTo>
                    <a:pt x="643" y="160"/>
                  </a:lnTo>
                  <a:lnTo>
                    <a:pt x="651" y="185"/>
                  </a:lnTo>
                  <a:lnTo>
                    <a:pt x="656" y="217"/>
                  </a:lnTo>
                  <a:lnTo>
                    <a:pt x="668" y="257"/>
                  </a:lnTo>
                  <a:lnTo>
                    <a:pt x="681" y="293"/>
                  </a:lnTo>
                  <a:lnTo>
                    <a:pt x="712" y="325"/>
                  </a:lnTo>
                  <a:lnTo>
                    <a:pt x="750" y="347"/>
                  </a:lnTo>
                  <a:lnTo>
                    <a:pt x="771" y="366"/>
                  </a:lnTo>
                  <a:lnTo>
                    <a:pt x="784" y="393"/>
                  </a:lnTo>
                  <a:lnTo>
                    <a:pt x="793" y="440"/>
                  </a:lnTo>
                  <a:lnTo>
                    <a:pt x="804" y="489"/>
                  </a:lnTo>
                  <a:lnTo>
                    <a:pt x="822" y="528"/>
                  </a:lnTo>
                  <a:lnTo>
                    <a:pt x="836" y="576"/>
                  </a:lnTo>
                  <a:lnTo>
                    <a:pt x="838" y="625"/>
                  </a:lnTo>
                  <a:lnTo>
                    <a:pt x="835" y="653"/>
                  </a:lnTo>
                  <a:lnTo>
                    <a:pt x="822" y="694"/>
                  </a:lnTo>
                  <a:lnTo>
                    <a:pt x="801" y="742"/>
                  </a:lnTo>
                  <a:lnTo>
                    <a:pt x="777" y="808"/>
                  </a:lnTo>
                  <a:lnTo>
                    <a:pt x="768" y="837"/>
                  </a:lnTo>
                  <a:lnTo>
                    <a:pt x="752" y="869"/>
                  </a:lnTo>
                  <a:lnTo>
                    <a:pt x="734" y="921"/>
                  </a:lnTo>
                  <a:lnTo>
                    <a:pt x="728" y="952"/>
                  </a:lnTo>
                  <a:lnTo>
                    <a:pt x="716" y="992"/>
                  </a:lnTo>
                  <a:cubicBezTo>
                    <a:pt x="817" y="995"/>
                    <a:pt x="919" y="1000"/>
                    <a:pt x="1020" y="1000"/>
                  </a:cubicBezTo>
                  <a:cubicBezTo>
                    <a:pt x="1025" y="1000"/>
                    <a:pt x="1032" y="989"/>
                    <a:pt x="1032" y="989"/>
                  </a:cubicBezTo>
                  <a:lnTo>
                    <a:pt x="1046" y="968"/>
                  </a:lnTo>
                  <a:lnTo>
                    <a:pt x="1078" y="942"/>
                  </a:lnTo>
                  <a:lnTo>
                    <a:pt x="1112" y="918"/>
                  </a:lnTo>
                  <a:lnTo>
                    <a:pt x="1124" y="889"/>
                  </a:lnTo>
                  <a:lnTo>
                    <a:pt x="1129" y="859"/>
                  </a:lnTo>
                  <a:lnTo>
                    <a:pt x="1123" y="832"/>
                  </a:lnTo>
                  <a:lnTo>
                    <a:pt x="1110" y="798"/>
                  </a:lnTo>
                  <a:lnTo>
                    <a:pt x="1097" y="763"/>
                  </a:lnTo>
                  <a:lnTo>
                    <a:pt x="1097" y="736"/>
                  </a:lnTo>
                  <a:lnTo>
                    <a:pt x="1089" y="709"/>
                  </a:lnTo>
                  <a:lnTo>
                    <a:pt x="1075" y="688"/>
                  </a:lnTo>
                  <a:lnTo>
                    <a:pt x="1049" y="681"/>
                  </a:lnTo>
                  <a:lnTo>
                    <a:pt x="1027" y="677"/>
                  </a:lnTo>
                  <a:lnTo>
                    <a:pt x="998" y="677"/>
                  </a:lnTo>
                  <a:lnTo>
                    <a:pt x="982" y="675"/>
                  </a:lnTo>
                  <a:lnTo>
                    <a:pt x="972" y="669"/>
                  </a:lnTo>
                  <a:lnTo>
                    <a:pt x="963" y="656"/>
                  </a:lnTo>
                  <a:lnTo>
                    <a:pt x="960" y="641"/>
                  </a:lnTo>
                  <a:lnTo>
                    <a:pt x="953" y="608"/>
                  </a:lnTo>
                  <a:lnTo>
                    <a:pt x="932" y="550"/>
                  </a:lnTo>
                  <a:lnTo>
                    <a:pt x="910" y="502"/>
                  </a:lnTo>
                  <a:lnTo>
                    <a:pt x="878" y="417"/>
                  </a:lnTo>
                  <a:lnTo>
                    <a:pt x="854" y="369"/>
                  </a:lnTo>
                  <a:lnTo>
                    <a:pt x="822" y="312"/>
                  </a:lnTo>
                  <a:lnTo>
                    <a:pt x="798" y="283"/>
                  </a:lnTo>
                  <a:lnTo>
                    <a:pt x="780" y="261"/>
                  </a:lnTo>
                  <a:lnTo>
                    <a:pt x="771" y="238"/>
                  </a:lnTo>
                  <a:lnTo>
                    <a:pt x="760" y="211"/>
                  </a:lnTo>
                  <a:lnTo>
                    <a:pt x="748" y="168"/>
                  </a:lnTo>
                  <a:cubicBezTo>
                    <a:pt x="729" y="119"/>
                    <a:pt x="747" y="123"/>
                    <a:pt x="718" y="123"/>
                  </a:cubicBezTo>
                  <a:lnTo>
                    <a:pt x="620" y="102"/>
                  </a:lnTo>
                  <a:lnTo>
                    <a:pt x="516" y="78"/>
                  </a:lnTo>
                  <a:lnTo>
                    <a:pt x="436" y="64"/>
                  </a:lnTo>
                  <a:lnTo>
                    <a:pt x="347" y="40"/>
                  </a:lnTo>
                  <a:lnTo>
                    <a:pt x="185" y="0"/>
                  </a:lnTo>
                  <a:close/>
                </a:path>
              </a:pathLst>
            </a:custGeom>
            <a:solidFill>
              <a:srgbClr val="0066FF">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14" name="Freeform 38"/>
            <p:cNvSpPr>
              <a:spLocks/>
            </p:cNvSpPr>
            <p:nvPr/>
          </p:nvSpPr>
          <p:spPr bwMode="auto">
            <a:xfrm>
              <a:off x="1042" y="2061"/>
              <a:ext cx="225" cy="275"/>
            </a:xfrm>
            <a:custGeom>
              <a:avLst/>
              <a:gdLst>
                <a:gd name="T0" fmla="*/ 40 w 225"/>
                <a:gd name="T1" fmla="*/ 0 h 275"/>
                <a:gd name="T2" fmla="*/ 25 w 225"/>
                <a:gd name="T3" fmla="*/ 14 h 275"/>
                <a:gd name="T4" fmla="*/ 17 w 225"/>
                <a:gd name="T5" fmla="*/ 25 h 275"/>
                <a:gd name="T6" fmla="*/ 12 w 225"/>
                <a:gd name="T7" fmla="*/ 54 h 275"/>
                <a:gd name="T8" fmla="*/ 19 w 225"/>
                <a:gd name="T9" fmla="*/ 166 h 275"/>
                <a:gd name="T10" fmla="*/ 32 w 225"/>
                <a:gd name="T11" fmla="*/ 190 h 275"/>
                <a:gd name="T12" fmla="*/ 43 w 225"/>
                <a:gd name="T13" fmla="*/ 225 h 275"/>
                <a:gd name="T14" fmla="*/ 51 w 225"/>
                <a:gd name="T15" fmla="*/ 232 h 275"/>
                <a:gd name="T16" fmla="*/ 52 w 225"/>
                <a:gd name="T17" fmla="*/ 237 h 275"/>
                <a:gd name="T18" fmla="*/ 60 w 225"/>
                <a:gd name="T19" fmla="*/ 243 h 275"/>
                <a:gd name="T20" fmla="*/ 65 w 225"/>
                <a:gd name="T21" fmla="*/ 264 h 275"/>
                <a:gd name="T22" fmla="*/ 80 w 225"/>
                <a:gd name="T23" fmla="*/ 270 h 275"/>
                <a:gd name="T24" fmla="*/ 99 w 225"/>
                <a:gd name="T25" fmla="*/ 261 h 275"/>
                <a:gd name="T26" fmla="*/ 140 w 225"/>
                <a:gd name="T27" fmla="*/ 224 h 275"/>
                <a:gd name="T28" fmla="*/ 163 w 225"/>
                <a:gd name="T29" fmla="*/ 187 h 275"/>
                <a:gd name="T30" fmla="*/ 204 w 225"/>
                <a:gd name="T31" fmla="*/ 137 h 275"/>
                <a:gd name="T32" fmla="*/ 217 w 225"/>
                <a:gd name="T33" fmla="*/ 107 h 275"/>
                <a:gd name="T34" fmla="*/ 225 w 225"/>
                <a:gd name="T35" fmla="*/ 77 h 275"/>
                <a:gd name="T36" fmla="*/ 219 w 225"/>
                <a:gd name="T37" fmla="*/ 49 h 275"/>
                <a:gd name="T38" fmla="*/ 195 w 225"/>
                <a:gd name="T39" fmla="*/ 5 h 275"/>
                <a:gd name="T40" fmla="*/ 40 w 225"/>
                <a:gd name="T41" fmla="*/ 0 h 2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275"/>
                <a:gd name="T65" fmla="*/ 225 w 225"/>
                <a:gd name="T66" fmla="*/ 275 h 2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275">
                  <a:moveTo>
                    <a:pt x="40" y="0"/>
                  </a:moveTo>
                  <a:cubicBezTo>
                    <a:pt x="33" y="5"/>
                    <a:pt x="34" y="12"/>
                    <a:pt x="25" y="14"/>
                  </a:cubicBezTo>
                  <a:cubicBezTo>
                    <a:pt x="24" y="21"/>
                    <a:pt x="24" y="24"/>
                    <a:pt x="17" y="25"/>
                  </a:cubicBezTo>
                  <a:cubicBezTo>
                    <a:pt x="16" y="36"/>
                    <a:pt x="14" y="43"/>
                    <a:pt x="12" y="54"/>
                  </a:cubicBezTo>
                  <a:cubicBezTo>
                    <a:pt x="12" y="63"/>
                    <a:pt x="0" y="162"/>
                    <a:pt x="19" y="166"/>
                  </a:cubicBezTo>
                  <a:cubicBezTo>
                    <a:pt x="29" y="172"/>
                    <a:pt x="21" y="184"/>
                    <a:pt x="32" y="190"/>
                  </a:cubicBezTo>
                  <a:cubicBezTo>
                    <a:pt x="35" y="209"/>
                    <a:pt x="33" y="212"/>
                    <a:pt x="43" y="225"/>
                  </a:cubicBezTo>
                  <a:cubicBezTo>
                    <a:pt x="45" y="237"/>
                    <a:pt x="41" y="223"/>
                    <a:pt x="51" y="232"/>
                  </a:cubicBezTo>
                  <a:cubicBezTo>
                    <a:pt x="52" y="233"/>
                    <a:pt x="51" y="236"/>
                    <a:pt x="52" y="237"/>
                  </a:cubicBezTo>
                  <a:cubicBezTo>
                    <a:pt x="54" y="240"/>
                    <a:pt x="60" y="243"/>
                    <a:pt x="60" y="243"/>
                  </a:cubicBezTo>
                  <a:cubicBezTo>
                    <a:pt x="62" y="249"/>
                    <a:pt x="62" y="260"/>
                    <a:pt x="65" y="264"/>
                  </a:cubicBezTo>
                  <a:cubicBezTo>
                    <a:pt x="66" y="265"/>
                    <a:pt x="78" y="269"/>
                    <a:pt x="80" y="270"/>
                  </a:cubicBezTo>
                  <a:cubicBezTo>
                    <a:pt x="102" y="269"/>
                    <a:pt x="99" y="275"/>
                    <a:pt x="99" y="261"/>
                  </a:cubicBezTo>
                  <a:lnTo>
                    <a:pt x="140" y="224"/>
                  </a:lnTo>
                  <a:lnTo>
                    <a:pt x="163" y="187"/>
                  </a:lnTo>
                  <a:lnTo>
                    <a:pt x="204" y="137"/>
                  </a:lnTo>
                  <a:lnTo>
                    <a:pt x="217" y="107"/>
                  </a:lnTo>
                  <a:lnTo>
                    <a:pt x="225" y="77"/>
                  </a:lnTo>
                  <a:lnTo>
                    <a:pt x="219" y="49"/>
                  </a:lnTo>
                  <a:cubicBezTo>
                    <a:pt x="209" y="9"/>
                    <a:pt x="221" y="5"/>
                    <a:pt x="195" y="5"/>
                  </a:cubicBezTo>
                  <a:lnTo>
                    <a:pt x="40" y="0"/>
                  </a:lnTo>
                  <a:close/>
                </a:path>
              </a:pathLst>
            </a:custGeom>
            <a:solidFill>
              <a:srgbClr val="0066FF">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15" name="Freeform 39"/>
            <p:cNvSpPr>
              <a:spLocks/>
            </p:cNvSpPr>
            <p:nvPr/>
          </p:nvSpPr>
          <p:spPr bwMode="auto">
            <a:xfrm>
              <a:off x="1365" y="2210"/>
              <a:ext cx="281" cy="528"/>
            </a:xfrm>
            <a:custGeom>
              <a:avLst/>
              <a:gdLst>
                <a:gd name="T0" fmla="*/ 83 w 281"/>
                <a:gd name="T1" fmla="*/ 182 h 528"/>
                <a:gd name="T2" fmla="*/ 70 w 281"/>
                <a:gd name="T3" fmla="*/ 195 h 528"/>
                <a:gd name="T4" fmla="*/ 65 w 281"/>
                <a:gd name="T5" fmla="*/ 203 h 528"/>
                <a:gd name="T6" fmla="*/ 43 w 281"/>
                <a:gd name="T7" fmla="*/ 251 h 528"/>
                <a:gd name="T8" fmla="*/ 33 w 281"/>
                <a:gd name="T9" fmla="*/ 268 h 528"/>
                <a:gd name="T10" fmla="*/ 21 w 281"/>
                <a:gd name="T11" fmla="*/ 307 h 528"/>
                <a:gd name="T12" fmla="*/ 16 w 281"/>
                <a:gd name="T13" fmla="*/ 361 h 528"/>
                <a:gd name="T14" fmla="*/ 9 w 281"/>
                <a:gd name="T15" fmla="*/ 388 h 528"/>
                <a:gd name="T16" fmla="*/ 9 w 281"/>
                <a:gd name="T17" fmla="*/ 467 h 528"/>
                <a:gd name="T18" fmla="*/ 22 w 281"/>
                <a:gd name="T19" fmla="*/ 492 h 528"/>
                <a:gd name="T20" fmla="*/ 51 w 281"/>
                <a:gd name="T21" fmla="*/ 513 h 528"/>
                <a:gd name="T22" fmla="*/ 75 w 281"/>
                <a:gd name="T23" fmla="*/ 528 h 528"/>
                <a:gd name="T24" fmla="*/ 104 w 281"/>
                <a:gd name="T25" fmla="*/ 526 h 528"/>
                <a:gd name="T26" fmla="*/ 126 w 281"/>
                <a:gd name="T27" fmla="*/ 515 h 528"/>
                <a:gd name="T28" fmla="*/ 158 w 281"/>
                <a:gd name="T29" fmla="*/ 488 h 528"/>
                <a:gd name="T30" fmla="*/ 182 w 281"/>
                <a:gd name="T31" fmla="*/ 448 h 528"/>
                <a:gd name="T32" fmla="*/ 198 w 281"/>
                <a:gd name="T33" fmla="*/ 414 h 528"/>
                <a:gd name="T34" fmla="*/ 235 w 281"/>
                <a:gd name="T35" fmla="*/ 388 h 528"/>
                <a:gd name="T36" fmla="*/ 261 w 281"/>
                <a:gd name="T37" fmla="*/ 369 h 528"/>
                <a:gd name="T38" fmla="*/ 281 w 281"/>
                <a:gd name="T39" fmla="*/ 348 h 528"/>
                <a:gd name="T40" fmla="*/ 281 w 281"/>
                <a:gd name="T41" fmla="*/ 313 h 528"/>
                <a:gd name="T42" fmla="*/ 272 w 281"/>
                <a:gd name="T43" fmla="*/ 280 h 528"/>
                <a:gd name="T44" fmla="*/ 257 w 281"/>
                <a:gd name="T45" fmla="*/ 236 h 528"/>
                <a:gd name="T46" fmla="*/ 235 w 281"/>
                <a:gd name="T47" fmla="*/ 206 h 528"/>
                <a:gd name="T48" fmla="*/ 229 w 281"/>
                <a:gd name="T49" fmla="*/ 176 h 528"/>
                <a:gd name="T50" fmla="*/ 222 w 281"/>
                <a:gd name="T51" fmla="*/ 152 h 528"/>
                <a:gd name="T52" fmla="*/ 233 w 281"/>
                <a:gd name="T53" fmla="*/ 56 h 528"/>
                <a:gd name="T54" fmla="*/ 233 w 281"/>
                <a:gd name="T55" fmla="*/ 0 h 528"/>
                <a:gd name="T56" fmla="*/ 213 w 281"/>
                <a:gd name="T57" fmla="*/ 27 h 528"/>
                <a:gd name="T58" fmla="*/ 203 w 281"/>
                <a:gd name="T59" fmla="*/ 51 h 528"/>
                <a:gd name="T60" fmla="*/ 184 w 281"/>
                <a:gd name="T61" fmla="*/ 75 h 528"/>
                <a:gd name="T62" fmla="*/ 169 w 281"/>
                <a:gd name="T63" fmla="*/ 76 h 528"/>
                <a:gd name="T64" fmla="*/ 153 w 281"/>
                <a:gd name="T65" fmla="*/ 102 h 528"/>
                <a:gd name="T66" fmla="*/ 144 w 281"/>
                <a:gd name="T67" fmla="*/ 116 h 528"/>
                <a:gd name="T68" fmla="*/ 134 w 281"/>
                <a:gd name="T69" fmla="*/ 120 h 528"/>
                <a:gd name="T70" fmla="*/ 117 w 281"/>
                <a:gd name="T71" fmla="*/ 139 h 528"/>
                <a:gd name="T72" fmla="*/ 101 w 281"/>
                <a:gd name="T73" fmla="*/ 158 h 528"/>
                <a:gd name="T74" fmla="*/ 94 w 281"/>
                <a:gd name="T75" fmla="*/ 172 h 528"/>
                <a:gd name="T76" fmla="*/ 85 w 281"/>
                <a:gd name="T77" fmla="*/ 182 h 528"/>
                <a:gd name="T78" fmla="*/ 83 w 281"/>
                <a:gd name="T79" fmla="*/ 182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1"/>
                <a:gd name="T121" fmla="*/ 0 h 528"/>
                <a:gd name="T122" fmla="*/ 281 w 281"/>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1" h="528">
                  <a:moveTo>
                    <a:pt x="83" y="182"/>
                  </a:moveTo>
                  <a:cubicBezTo>
                    <a:pt x="77" y="186"/>
                    <a:pt x="75" y="190"/>
                    <a:pt x="70" y="195"/>
                  </a:cubicBezTo>
                  <a:cubicBezTo>
                    <a:pt x="67" y="208"/>
                    <a:pt x="72" y="192"/>
                    <a:pt x="65" y="203"/>
                  </a:cubicBezTo>
                  <a:cubicBezTo>
                    <a:pt x="57" y="216"/>
                    <a:pt x="57" y="242"/>
                    <a:pt x="43" y="251"/>
                  </a:cubicBezTo>
                  <a:cubicBezTo>
                    <a:pt x="40" y="257"/>
                    <a:pt x="36" y="262"/>
                    <a:pt x="33" y="268"/>
                  </a:cubicBezTo>
                  <a:cubicBezTo>
                    <a:pt x="32" y="280"/>
                    <a:pt x="32" y="299"/>
                    <a:pt x="21" y="307"/>
                  </a:cubicBezTo>
                  <a:cubicBezTo>
                    <a:pt x="15" y="324"/>
                    <a:pt x="18" y="343"/>
                    <a:pt x="16" y="361"/>
                  </a:cubicBezTo>
                  <a:cubicBezTo>
                    <a:pt x="15" y="369"/>
                    <a:pt x="11" y="379"/>
                    <a:pt x="9" y="388"/>
                  </a:cubicBezTo>
                  <a:cubicBezTo>
                    <a:pt x="8" y="406"/>
                    <a:pt x="0" y="450"/>
                    <a:pt x="9" y="467"/>
                  </a:cubicBezTo>
                  <a:lnTo>
                    <a:pt x="22" y="492"/>
                  </a:lnTo>
                  <a:lnTo>
                    <a:pt x="51" y="513"/>
                  </a:lnTo>
                  <a:lnTo>
                    <a:pt x="75" y="528"/>
                  </a:lnTo>
                  <a:lnTo>
                    <a:pt x="104" y="526"/>
                  </a:lnTo>
                  <a:lnTo>
                    <a:pt x="126" y="515"/>
                  </a:lnTo>
                  <a:lnTo>
                    <a:pt x="158" y="488"/>
                  </a:lnTo>
                  <a:lnTo>
                    <a:pt x="182" y="448"/>
                  </a:lnTo>
                  <a:lnTo>
                    <a:pt x="198" y="414"/>
                  </a:lnTo>
                  <a:lnTo>
                    <a:pt x="235" y="388"/>
                  </a:lnTo>
                  <a:lnTo>
                    <a:pt x="261" y="369"/>
                  </a:lnTo>
                  <a:lnTo>
                    <a:pt x="281" y="348"/>
                  </a:lnTo>
                  <a:lnTo>
                    <a:pt x="281" y="313"/>
                  </a:lnTo>
                  <a:lnTo>
                    <a:pt x="272" y="280"/>
                  </a:lnTo>
                  <a:lnTo>
                    <a:pt x="257" y="236"/>
                  </a:lnTo>
                  <a:lnTo>
                    <a:pt x="235" y="206"/>
                  </a:lnTo>
                  <a:lnTo>
                    <a:pt x="229" y="176"/>
                  </a:lnTo>
                  <a:lnTo>
                    <a:pt x="222" y="152"/>
                  </a:lnTo>
                  <a:lnTo>
                    <a:pt x="233" y="56"/>
                  </a:lnTo>
                  <a:cubicBezTo>
                    <a:pt x="238" y="30"/>
                    <a:pt x="244" y="21"/>
                    <a:pt x="233" y="0"/>
                  </a:cubicBezTo>
                  <a:cubicBezTo>
                    <a:pt x="216" y="3"/>
                    <a:pt x="225" y="18"/>
                    <a:pt x="213" y="27"/>
                  </a:cubicBezTo>
                  <a:cubicBezTo>
                    <a:pt x="211" y="36"/>
                    <a:pt x="211" y="46"/>
                    <a:pt x="203" y="51"/>
                  </a:cubicBezTo>
                  <a:cubicBezTo>
                    <a:pt x="195" y="65"/>
                    <a:pt x="202" y="72"/>
                    <a:pt x="184" y="75"/>
                  </a:cubicBezTo>
                  <a:cubicBezTo>
                    <a:pt x="178" y="72"/>
                    <a:pt x="176" y="75"/>
                    <a:pt x="169" y="76"/>
                  </a:cubicBezTo>
                  <a:cubicBezTo>
                    <a:pt x="167" y="86"/>
                    <a:pt x="162" y="97"/>
                    <a:pt x="153" y="102"/>
                  </a:cubicBezTo>
                  <a:cubicBezTo>
                    <a:pt x="152" y="107"/>
                    <a:pt x="148" y="113"/>
                    <a:pt x="144" y="116"/>
                  </a:cubicBezTo>
                  <a:cubicBezTo>
                    <a:pt x="141" y="118"/>
                    <a:pt x="134" y="120"/>
                    <a:pt x="134" y="120"/>
                  </a:cubicBezTo>
                  <a:cubicBezTo>
                    <a:pt x="132" y="132"/>
                    <a:pt x="128" y="135"/>
                    <a:pt x="117" y="139"/>
                  </a:cubicBezTo>
                  <a:cubicBezTo>
                    <a:pt x="116" y="140"/>
                    <a:pt x="103" y="156"/>
                    <a:pt x="101" y="158"/>
                  </a:cubicBezTo>
                  <a:cubicBezTo>
                    <a:pt x="99" y="163"/>
                    <a:pt x="96" y="167"/>
                    <a:pt x="94" y="172"/>
                  </a:cubicBezTo>
                  <a:cubicBezTo>
                    <a:pt x="93" y="178"/>
                    <a:pt x="91" y="179"/>
                    <a:pt x="85" y="182"/>
                  </a:cubicBezTo>
                  <a:cubicBezTo>
                    <a:pt x="82" y="189"/>
                    <a:pt x="83" y="189"/>
                    <a:pt x="83" y="182"/>
                  </a:cubicBezTo>
                  <a:close/>
                </a:path>
              </a:pathLst>
            </a:custGeom>
            <a:solidFill>
              <a:srgbClr val="00FF00">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16" name="Freeform 40"/>
            <p:cNvSpPr>
              <a:spLocks/>
            </p:cNvSpPr>
            <p:nvPr/>
          </p:nvSpPr>
          <p:spPr bwMode="auto">
            <a:xfrm>
              <a:off x="2422" y="2070"/>
              <a:ext cx="1828" cy="1034"/>
            </a:xfrm>
            <a:custGeom>
              <a:avLst/>
              <a:gdLst>
                <a:gd name="T0" fmla="*/ 647 w 1828"/>
                <a:gd name="T1" fmla="*/ 50 h 1034"/>
                <a:gd name="T2" fmla="*/ 816 w 1828"/>
                <a:gd name="T3" fmla="*/ 0 h 1034"/>
                <a:gd name="T4" fmla="*/ 933 w 1828"/>
                <a:gd name="T5" fmla="*/ 32 h 1034"/>
                <a:gd name="T6" fmla="*/ 1069 w 1828"/>
                <a:gd name="T7" fmla="*/ 64 h 1034"/>
                <a:gd name="T8" fmla="*/ 1160 w 1828"/>
                <a:gd name="T9" fmla="*/ 60 h 1034"/>
                <a:gd name="T10" fmla="*/ 1202 w 1828"/>
                <a:gd name="T11" fmla="*/ 127 h 1034"/>
                <a:gd name="T12" fmla="*/ 1290 w 1828"/>
                <a:gd name="T13" fmla="*/ 196 h 1034"/>
                <a:gd name="T14" fmla="*/ 1458 w 1828"/>
                <a:gd name="T15" fmla="*/ 264 h 1034"/>
                <a:gd name="T16" fmla="*/ 1613 w 1828"/>
                <a:gd name="T17" fmla="*/ 296 h 1034"/>
                <a:gd name="T18" fmla="*/ 1671 w 1828"/>
                <a:gd name="T19" fmla="*/ 306 h 1034"/>
                <a:gd name="T20" fmla="*/ 1682 w 1828"/>
                <a:gd name="T21" fmla="*/ 380 h 1034"/>
                <a:gd name="T22" fmla="*/ 1738 w 1828"/>
                <a:gd name="T23" fmla="*/ 482 h 1034"/>
                <a:gd name="T24" fmla="*/ 1818 w 1828"/>
                <a:gd name="T25" fmla="*/ 592 h 1034"/>
                <a:gd name="T26" fmla="*/ 1773 w 1828"/>
                <a:gd name="T27" fmla="*/ 692 h 1034"/>
                <a:gd name="T28" fmla="*/ 1696 w 1828"/>
                <a:gd name="T29" fmla="*/ 719 h 1034"/>
                <a:gd name="T30" fmla="*/ 1680 w 1828"/>
                <a:gd name="T31" fmla="*/ 717 h 1034"/>
                <a:gd name="T32" fmla="*/ 1621 w 1828"/>
                <a:gd name="T33" fmla="*/ 687 h 1034"/>
                <a:gd name="T34" fmla="*/ 1548 w 1828"/>
                <a:gd name="T35" fmla="*/ 716 h 1034"/>
                <a:gd name="T36" fmla="*/ 1517 w 1828"/>
                <a:gd name="T37" fmla="*/ 784 h 1034"/>
                <a:gd name="T38" fmla="*/ 1533 w 1828"/>
                <a:gd name="T39" fmla="*/ 861 h 1034"/>
                <a:gd name="T40" fmla="*/ 1580 w 1828"/>
                <a:gd name="T41" fmla="*/ 903 h 1034"/>
                <a:gd name="T42" fmla="*/ 1546 w 1828"/>
                <a:gd name="T43" fmla="*/ 948 h 1034"/>
                <a:gd name="T44" fmla="*/ 1527 w 1828"/>
                <a:gd name="T45" fmla="*/ 978 h 1034"/>
                <a:gd name="T46" fmla="*/ 410 w 1828"/>
                <a:gd name="T47" fmla="*/ 996 h 1034"/>
                <a:gd name="T48" fmla="*/ 309 w 1828"/>
                <a:gd name="T49" fmla="*/ 911 h 1034"/>
                <a:gd name="T50" fmla="*/ 208 w 1828"/>
                <a:gd name="T51" fmla="*/ 815 h 1034"/>
                <a:gd name="T52" fmla="*/ 119 w 1828"/>
                <a:gd name="T53" fmla="*/ 770 h 1034"/>
                <a:gd name="T54" fmla="*/ 36 w 1828"/>
                <a:gd name="T55" fmla="*/ 751 h 1034"/>
                <a:gd name="T56" fmla="*/ 0 w 1828"/>
                <a:gd name="T57" fmla="*/ 692 h 1034"/>
                <a:gd name="T58" fmla="*/ 23 w 1828"/>
                <a:gd name="T59" fmla="*/ 632 h 1034"/>
                <a:gd name="T60" fmla="*/ 108 w 1828"/>
                <a:gd name="T61" fmla="*/ 634 h 1034"/>
                <a:gd name="T62" fmla="*/ 165 w 1828"/>
                <a:gd name="T63" fmla="*/ 632 h 1034"/>
                <a:gd name="T64" fmla="*/ 520 w 1828"/>
                <a:gd name="T65" fmla="*/ 744 h 1034"/>
                <a:gd name="T66" fmla="*/ 612 w 1828"/>
                <a:gd name="T67" fmla="*/ 813 h 1034"/>
                <a:gd name="T68" fmla="*/ 725 w 1828"/>
                <a:gd name="T69" fmla="*/ 812 h 1034"/>
                <a:gd name="T70" fmla="*/ 831 w 1828"/>
                <a:gd name="T71" fmla="*/ 741 h 1034"/>
                <a:gd name="T72" fmla="*/ 904 w 1828"/>
                <a:gd name="T73" fmla="*/ 666 h 1034"/>
                <a:gd name="T74" fmla="*/ 957 w 1828"/>
                <a:gd name="T75" fmla="*/ 538 h 1034"/>
                <a:gd name="T76" fmla="*/ 962 w 1828"/>
                <a:gd name="T77" fmla="*/ 405 h 1034"/>
                <a:gd name="T78" fmla="*/ 924 w 1828"/>
                <a:gd name="T79" fmla="*/ 320 h 1034"/>
                <a:gd name="T80" fmla="*/ 839 w 1828"/>
                <a:gd name="T81" fmla="*/ 263 h 1034"/>
                <a:gd name="T82" fmla="*/ 738 w 1828"/>
                <a:gd name="T83" fmla="*/ 269 h 1034"/>
                <a:gd name="T84" fmla="*/ 647 w 1828"/>
                <a:gd name="T85" fmla="*/ 325 h 1034"/>
                <a:gd name="T86" fmla="*/ 588 w 1828"/>
                <a:gd name="T87" fmla="*/ 420 h 1034"/>
                <a:gd name="T88" fmla="*/ 549 w 1828"/>
                <a:gd name="T89" fmla="*/ 517 h 1034"/>
                <a:gd name="T90" fmla="*/ 493 w 1828"/>
                <a:gd name="T91" fmla="*/ 620 h 1034"/>
                <a:gd name="T92" fmla="*/ 330 w 1828"/>
                <a:gd name="T93" fmla="*/ 629 h 1034"/>
                <a:gd name="T94" fmla="*/ 202 w 1828"/>
                <a:gd name="T95" fmla="*/ 597 h 1034"/>
                <a:gd name="T96" fmla="*/ 312 w 1828"/>
                <a:gd name="T97" fmla="*/ 418 h 1034"/>
                <a:gd name="T98" fmla="*/ 367 w 1828"/>
                <a:gd name="T99" fmla="*/ 314 h 1034"/>
                <a:gd name="T100" fmla="*/ 456 w 1828"/>
                <a:gd name="T101" fmla="*/ 204 h 1034"/>
                <a:gd name="T102" fmla="*/ 552 w 1828"/>
                <a:gd name="T103" fmla="*/ 111 h 10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8"/>
                <a:gd name="T157" fmla="*/ 0 h 1034"/>
                <a:gd name="T158" fmla="*/ 1828 w 1828"/>
                <a:gd name="T159" fmla="*/ 1034 h 10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8" h="1034">
                  <a:moveTo>
                    <a:pt x="536" y="127"/>
                  </a:moveTo>
                  <a:lnTo>
                    <a:pt x="584" y="90"/>
                  </a:lnTo>
                  <a:lnTo>
                    <a:pt x="647" y="50"/>
                  </a:lnTo>
                  <a:lnTo>
                    <a:pt x="706" y="23"/>
                  </a:lnTo>
                  <a:lnTo>
                    <a:pt x="783" y="0"/>
                  </a:lnTo>
                  <a:lnTo>
                    <a:pt x="816" y="0"/>
                  </a:lnTo>
                  <a:lnTo>
                    <a:pt x="852" y="2"/>
                  </a:lnTo>
                  <a:lnTo>
                    <a:pt x="893" y="16"/>
                  </a:lnTo>
                  <a:lnTo>
                    <a:pt x="933" y="32"/>
                  </a:lnTo>
                  <a:lnTo>
                    <a:pt x="972" y="48"/>
                  </a:lnTo>
                  <a:lnTo>
                    <a:pt x="1023" y="58"/>
                  </a:lnTo>
                  <a:lnTo>
                    <a:pt x="1069" y="64"/>
                  </a:lnTo>
                  <a:lnTo>
                    <a:pt x="1108" y="61"/>
                  </a:lnTo>
                  <a:lnTo>
                    <a:pt x="1133" y="53"/>
                  </a:lnTo>
                  <a:lnTo>
                    <a:pt x="1160" y="60"/>
                  </a:lnTo>
                  <a:lnTo>
                    <a:pt x="1175" y="69"/>
                  </a:lnTo>
                  <a:lnTo>
                    <a:pt x="1188" y="92"/>
                  </a:lnTo>
                  <a:lnTo>
                    <a:pt x="1202" y="127"/>
                  </a:lnTo>
                  <a:lnTo>
                    <a:pt x="1218" y="148"/>
                  </a:lnTo>
                  <a:lnTo>
                    <a:pt x="1250" y="173"/>
                  </a:lnTo>
                  <a:lnTo>
                    <a:pt x="1290" y="196"/>
                  </a:lnTo>
                  <a:lnTo>
                    <a:pt x="1352" y="224"/>
                  </a:lnTo>
                  <a:lnTo>
                    <a:pt x="1402" y="247"/>
                  </a:lnTo>
                  <a:lnTo>
                    <a:pt x="1458" y="264"/>
                  </a:lnTo>
                  <a:lnTo>
                    <a:pt x="1524" y="280"/>
                  </a:lnTo>
                  <a:lnTo>
                    <a:pt x="1578" y="293"/>
                  </a:lnTo>
                  <a:lnTo>
                    <a:pt x="1613" y="296"/>
                  </a:lnTo>
                  <a:lnTo>
                    <a:pt x="1640" y="292"/>
                  </a:lnTo>
                  <a:lnTo>
                    <a:pt x="1661" y="298"/>
                  </a:lnTo>
                  <a:lnTo>
                    <a:pt x="1671" y="306"/>
                  </a:lnTo>
                  <a:lnTo>
                    <a:pt x="1685" y="316"/>
                  </a:lnTo>
                  <a:lnTo>
                    <a:pt x="1684" y="352"/>
                  </a:lnTo>
                  <a:lnTo>
                    <a:pt x="1682" y="380"/>
                  </a:lnTo>
                  <a:lnTo>
                    <a:pt x="1690" y="405"/>
                  </a:lnTo>
                  <a:lnTo>
                    <a:pt x="1711" y="440"/>
                  </a:lnTo>
                  <a:lnTo>
                    <a:pt x="1738" y="482"/>
                  </a:lnTo>
                  <a:lnTo>
                    <a:pt x="1765" y="520"/>
                  </a:lnTo>
                  <a:lnTo>
                    <a:pt x="1789" y="549"/>
                  </a:lnTo>
                  <a:lnTo>
                    <a:pt x="1818" y="592"/>
                  </a:lnTo>
                  <a:cubicBezTo>
                    <a:pt x="1828" y="636"/>
                    <a:pt x="1821" y="599"/>
                    <a:pt x="1813" y="620"/>
                  </a:cubicBezTo>
                  <a:cubicBezTo>
                    <a:pt x="1812" y="628"/>
                    <a:pt x="1803" y="637"/>
                    <a:pt x="1796" y="642"/>
                  </a:cubicBezTo>
                  <a:cubicBezTo>
                    <a:pt x="1789" y="659"/>
                    <a:pt x="1781" y="675"/>
                    <a:pt x="1773" y="692"/>
                  </a:cubicBezTo>
                  <a:cubicBezTo>
                    <a:pt x="1770" y="711"/>
                    <a:pt x="1770" y="704"/>
                    <a:pt x="1743" y="706"/>
                  </a:cubicBezTo>
                  <a:cubicBezTo>
                    <a:pt x="1735" y="709"/>
                    <a:pt x="1728" y="710"/>
                    <a:pt x="1719" y="711"/>
                  </a:cubicBezTo>
                  <a:cubicBezTo>
                    <a:pt x="1712" y="715"/>
                    <a:pt x="1704" y="716"/>
                    <a:pt x="1696" y="719"/>
                  </a:cubicBezTo>
                  <a:cubicBezTo>
                    <a:pt x="1695" y="747"/>
                    <a:pt x="1692" y="730"/>
                    <a:pt x="1688" y="752"/>
                  </a:cubicBezTo>
                  <a:cubicBezTo>
                    <a:pt x="1687" y="745"/>
                    <a:pt x="1684" y="737"/>
                    <a:pt x="1684" y="730"/>
                  </a:cubicBezTo>
                  <a:lnTo>
                    <a:pt x="1680" y="717"/>
                  </a:lnTo>
                  <a:lnTo>
                    <a:pt x="1672" y="708"/>
                  </a:lnTo>
                  <a:lnTo>
                    <a:pt x="1653" y="696"/>
                  </a:lnTo>
                  <a:lnTo>
                    <a:pt x="1621" y="687"/>
                  </a:lnTo>
                  <a:lnTo>
                    <a:pt x="1588" y="688"/>
                  </a:lnTo>
                  <a:lnTo>
                    <a:pt x="1568" y="704"/>
                  </a:lnTo>
                  <a:lnTo>
                    <a:pt x="1548" y="716"/>
                  </a:lnTo>
                  <a:lnTo>
                    <a:pt x="1536" y="733"/>
                  </a:lnTo>
                  <a:lnTo>
                    <a:pt x="1517" y="757"/>
                  </a:lnTo>
                  <a:lnTo>
                    <a:pt x="1517" y="784"/>
                  </a:lnTo>
                  <a:lnTo>
                    <a:pt x="1519" y="813"/>
                  </a:lnTo>
                  <a:lnTo>
                    <a:pt x="1525" y="850"/>
                  </a:lnTo>
                  <a:lnTo>
                    <a:pt x="1533" y="861"/>
                  </a:lnTo>
                  <a:lnTo>
                    <a:pt x="1548" y="882"/>
                  </a:lnTo>
                  <a:lnTo>
                    <a:pt x="1559" y="892"/>
                  </a:lnTo>
                  <a:lnTo>
                    <a:pt x="1580" y="903"/>
                  </a:lnTo>
                  <a:cubicBezTo>
                    <a:pt x="1569" y="904"/>
                    <a:pt x="1564" y="911"/>
                    <a:pt x="1557" y="920"/>
                  </a:cubicBezTo>
                  <a:cubicBezTo>
                    <a:pt x="1556" y="926"/>
                    <a:pt x="1555" y="935"/>
                    <a:pt x="1552" y="940"/>
                  </a:cubicBezTo>
                  <a:cubicBezTo>
                    <a:pt x="1551" y="943"/>
                    <a:pt x="1546" y="948"/>
                    <a:pt x="1546" y="948"/>
                  </a:cubicBezTo>
                  <a:cubicBezTo>
                    <a:pt x="1545" y="953"/>
                    <a:pt x="1546" y="958"/>
                    <a:pt x="1544" y="962"/>
                  </a:cubicBezTo>
                  <a:cubicBezTo>
                    <a:pt x="1543" y="964"/>
                    <a:pt x="1538" y="962"/>
                    <a:pt x="1536" y="964"/>
                  </a:cubicBezTo>
                  <a:cubicBezTo>
                    <a:pt x="1532" y="968"/>
                    <a:pt x="1534" y="974"/>
                    <a:pt x="1527" y="978"/>
                  </a:cubicBezTo>
                  <a:cubicBezTo>
                    <a:pt x="1528" y="1003"/>
                    <a:pt x="1535" y="1006"/>
                    <a:pt x="1525" y="1000"/>
                  </a:cubicBezTo>
                  <a:lnTo>
                    <a:pt x="1104" y="962"/>
                  </a:lnTo>
                  <a:cubicBezTo>
                    <a:pt x="873" y="975"/>
                    <a:pt x="638" y="1034"/>
                    <a:pt x="410" y="996"/>
                  </a:cubicBezTo>
                  <a:cubicBezTo>
                    <a:pt x="404" y="994"/>
                    <a:pt x="406" y="996"/>
                    <a:pt x="404" y="992"/>
                  </a:cubicBezTo>
                  <a:lnTo>
                    <a:pt x="333" y="941"/>
                  </a:lnTo>
                  <a:lnTo>
                    <a:pt x="309" y="911"/>
                  </a:lnTo>
                  <a:lnTo>
                    <a:pt x="271" y="871"/>
                  </a:lnTo>
                  <a:lnTo>
                    <a:pt x="237" y="839"/>
                  </a:lnTo>
                  <a:lnTo>
                    <a:pt x="208" y="815"/>
                  </a:lnTo>
                  <a:lnTo>
                    <a:pt x="181" y="797"/>
                  </a:lnTo>
                  <a:lnTo>
                    <a:pt x="154" y="781"/>
                  </a:lnTo>
                  <a:lnTo>
                    <a:pt x="119" y="770"/>
                  </a:lnTo>
                  <a:lnTo>
                    <a:pt x="88" y="762"/>
                  </a:lnTo>
                  <a:lnTo>
                    <a:pt x="61" y="757"/>
                  </a:lnTo>
                  <a:lnTo>
                    <a:pt x="36" y="751"/>
                  </a:lnTo>
                  <a:lnTo>
                    <a:pt x="23" y="741"/>
                  </a:lnTo>
                  <a:lnTo>
                    <a:pt x="7" y="727"/>
                  </a:lnTo>
                  <a:lnTo>
                    <a:pt x="0" y="692"/>
                  </a:lnTo>
                  <a:lnTo>
                    <a:pt x="0" y="671"/>
                  </a:lnTo>
                  <a:lnTo>
                    <a:pt x="12" y="653"/>
                  </a:lnTo>
                  <a:lnTo>
                    <a:pt x="23" y="632"/>
                  </a:lnTo>
                  <a:lnTo>
                    <a:pt x="45" y="624"/>
                  </a:lnTo>
                  <a:lnTo>
                    <a:pt x="63" y="623"/>
                  </a:lnTo>
                  <a:lnTo>
                    <a:pt x="108" y="634"/>
                  </a:lnTo>
                  <a:lnTo>
                    <a:pt x="119" y="642"/>
                  </a:lnTo>
                  <a:lnTo>
                    <a:pt x="141" y="640"/>
                  </a:lnTo>
                  <a:lnTo>
                    <a:pt x="165" y="632"/>
                  </a:lnTo>
                  <a:cubicBezTo>
                    <a:pt x="485" y="642"/>
                    <a:pt x="496" y="534"/>
                    <a:pt x="496" y="679"/>
                  </a:cubicBezTo>
                  <a:lnTo>
                    <a:pt x="500" y="714"/>
                  </a:lnTo>
                  <a:lnTo>
                    <a:pt x="520" y="744"/>
                  </a:lnTo>
                  <a:lnTo>
                    <a:pt x="544" y="775"/>
                  </a:lnTo>
                  <a:lnTo>
                    <a:pt x="578" y="799"/>
                  </a:lnTo>
                  <a:lnTo>
                    <a:pt x="612" y="813"/>
                  </a:lnTo>
                  <a:lnTo>
                    <a:pt x="655" y="821"/>
                  </a:lnTo>
                  <a:lnTo>
                    <a:pt x="695" y="820"/>
                  </a:lnTo>
                  <a:lnTo>
                    <a:pt x="725" y="812"/>
                  </a:lnTo>
                  <a:lnTo>
                    <a:pt x="764" y="794"/>
                  </a:lnTo>
                  <a:lnTo>
                    <a:pt x="794" y="773"/>
                  </a:lnTo>
                  <a:lnTo>
                    <a:pt x="831" y="741"/>
                  </a:lnTo>
                  <a:lnTo>
                    <a:pt x="855" y="717"/>
                  </a:lnTo>
                  <a:lnTo>
                    <a:pt x="884" y="693"/>
                  </a:lnTo>
                  <a:lnTo>
                    <a:pt x="904" y="666"/>
                  </a:lnTo>
                  <a:lnTo>
                    <a:pt x="927" y="626"/>
                  </a:lnTo>
                  <a:lnTo>
                    <a:pt x="943" y="583"/>
                  </a:lnTo>
                  <a:lnTo>
                    <a:pt x="957" y="538"/>
                  </a:lnTo>
                  <a:lnTo>
                    <a:pt x="965" y="498"/>
                  </a:lnTo>
                  <a:lnTo>
                    <a:pt x="967" y="444"/>
                  </a:lnTo>
                  <a:lnTo>
                    <a:pt x="962" y="405"/>
                  </a:lnTo>
                  <a:lnTo>
                    <a:pt x="956" y="375"/>
                  </a:lnTo>
                  <a:lnTo>
                    <a:pt x="940" y="343"/>
                  </a:lnTo>
                  <a:lnTo>
                    <a:pt x="924" y="320"/>
                  </a:lnTo>
                  <a:lnTo>
                    <a:pt x="904" y="293"/>
                  </a:lnTo>
                  <a:lnTo>
                    <a:pt x="874" y="271"/>
                  </a:lnTo>
                  <a:lnTo>
                    <a:pt x="839" y="263"/>
                  </a:lnTo>
                  <a:lnTo>
                    <a:pt x="810" y="260"/>
                  </a:lnTo>
                  <a:lnTo>
                    <a:pt x="765" y="263"/>
                  </a:lnTo>
                  <a:lnTo>
                    <a:pt x="738" y="269"/>
                  </a:lnTo>
                  <a:lnTo>
                    <a:pt x="709" y="282"/>
                  </a:lnTo>
                  <a:lnTo>
                    <a:pt x="672" y="300"/>
                  </a:lnTo>
                  <a:lnTo>
                    <a:pt x="647" y="325"/>
                  </a:lnTo>
                  <a:lnTo>
                    <a:pt x="626" y="359"/>
                  </a:lnTo>
                  <a:lnTo>
                    <a:pt x="599" y="392"/>
                  </a:lnTo>
                  <a:lnTo>
                    <a:pt x="588" y="420"/>
                  </a:lnTo>
                  <a:lnTo>
                    <a:pt x="573" y="460"/>
                  </a:lnTo>
                  <a:lnTo>
                    <a:pt x="565" y="482"/>
                  </a:lnTo>
                  <a:lnTo>
                    <a:pt x="549" y="517"/>
                  </a:lnTo>
                  <a:lnTo>
                    <a:pt x="535" y="548"/>
                  </a:lnTo>
                  <a:lnTo>
                    <a:pt x="517" y="572"/>
                  </a:lnTo>
                  <a:cubicBezTo>
                    <a:pt x="491" y="648"/>
                    <a:pt x="509" y="641"/>
                    <a:pt x="493" y="620"/>
                  </a:cubicBezTo>
                  <a:cubicBezTo>
                    <a:pt x="491" y="608"/>
                    <a:pt x="480" y="606"/>
                    <a:pt x="469" y="604"/>
                  </a:cubicBezTo>
                  <a:cubicBezTo>
                    <a:pt x="463" y="607"/>
                    <a:pt x="460" y="608"/>
                    <a:pt x="453" y="608"/>
                  </a:cubicBezTo>
                  <a:lnTo>
                    <a:pt x="330" y="629"/>
                  </a:lnTo>
                  <a:lnTo>
                    <a:pt x="252" y="632"/>
                  </a:lnTo>
                  <a:cubicBezTo>
                    <a:pt x="124" y="631"/>
                    <a:pt x="147" y="643"/>
                    <a:pt x="180" y="623"/>
                  </a:cubicBezTo>
                  <a:cubicBezTo>
                    <a:pt x="184" y="604"/>
                    <a:pt x="191" y="608"/>
                    <a:pt x="202" y="597"/>
                  </a:cubicBezTo>
                  <a:lnTo>
                    <a:pt x="252" y="512"/>
                  </a:lnTo>
                  <a:lnTo>
                    <a:pt x="290" y="452"/>
                  </a:lnTo>
                  <a:lnTo>
                    <a:pt x="312" y="418"/>
                  </a:lnTo>
                  <a:lnTo>
                    <a:pt x="332" y="376"/>
                  </a:lnTo>
                  <a:lnTo>
                    <a:pt x="356" y="349"/>
                  </a:lnTo>
                  <a:lnTo>
                    <a:pt x="367" y="314"/>
                  </a:lnTo>
                  <a:lnTo>
                    <a:pt x="394" y="272"/>
                  </a:lnTo>
                  <a:lnTo>
                    <a:pt x="431" y="232"/>
                  </a:lnTo>
                  <a:lnTo>
                    <a:pt x="456" y="204"/>
                  </a:lnTo>
                  <a:lnTo>
                    <a:pt x="477" y="175"/>
                  </a:lnTo>
                  <a:lnTo>
                    <a:pt x="514" y="143"/>
                  </a:lnTo>
                  <a:lnTo>
                    <a:pt x="552" y="111"/>
                  </a:lnTo>
                  <a:lnTo>
                    <a:pt x="565" y="101"/>
                  </a:lnTo>
                </a:path>
              </a:pathLst>
            </a:custGeom>
            <a:solidFill>
              <a:srgbClr val="0066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17" name="Freeform 41"/>
            <p:cNvSpPr>
              <a:spLocks/>
            </p:cNvSpPr>
            <p:nvPr/>
          </p:nvSpPr>
          <p:spPr bwMode="auto">
            <a:xfrm>
              <a:off x="2824" y="3030"/>
              <a:ext cx="1129" cy="132"/>
            </a:xfrm>
            <a:custGeom>
              <a:avLst/>
              <a:gdLst>
                <a:gd name="T0" fmla="*/ 1128 w 1129"/>
                <a:gd name="T1" fmla="*/ 40 h 132"/>
                <a:gd name="T2" fmla="*/ 1118 w 1129"/>
                <a:gd name="T3" fmla="*/ 42 h 132"/>
                <a:gd name="T4" fmla="*/ 970 w 1129"/>
                <a:gd name="T5" fmla="*/ 24 h 132"/>
                <a:gd name="T6" fmla="*/ 811 w 1129"/>
                <a:gd name="T7" fmla="*/ 13 h 132"/>
                <a:gd name="T8" fmla="*/ 706 w 1129"/>
                <a:gd name="T9" fmla="*/ 0 h 132"/>
                <a:gd name="T10" fmla="*/ 669 w 1129"/>
                <a:gd name="T11" fmla="*/ 5 h 132"/>
                <a:gd name="T12" fmla="*/ 587 w 1129"/>
                <a:gd name="T13" fmla="*/ 10 h 132"/>
                <a:gd name="T14" fmla="*/ 438 w 1129"/>
                <a:gd name="T15" fmla="*/ 26 h 132"/>
                <a:gd name="T16" fmla="*/ 330 w 1129"/>
                <a:gd name="T17" fmla="*/ 42 h 132"/>
                <a:gd name="T18" fmla="*/ 248 w 1129"/>
                <a:gd name="T19" fmla="*/ 47 h 132"/>
                <a:gd name="T20" fmla="*/ 178 w 1129"/>
                <a:gd name="T21" fmla="*/ 47 h 132"/>
                <a:gd name="T22" fmla="*/ 107 w 1129"/>
                <a:gd name="T23" fmla="*/ 48 h 132"/>
                <a:gd name="T24" fmla="*/ 35 w 1129"/>
                <a:gd name="T25" fmla="*/ 39 h 132"/>
                <a:gd name="T26" fmla="*/ 32 w 1129"/>
                <a:gd name="T27" fmla="*/ 47 h 132"/>
                <a:gd name="T28" fmla="*/ 48 w 1129"/>
                <a:gd name="T29" fmla="*/ 55 h 132"/>
                <a:gd name="T30" fmla="*/ 78 w 1129"/>
                <a:gd name="T31" fmla="*/ 71 h 132"/>
                <a:gd name="T32" fmla="*/ 128 w 1129"/>
                <a:gd name="T33" fmla="*/ 92 h 132"/>
                <a:gd name="T34" fmla="*/ 179 w 1129"/>
                <a:gd name="T35" fmla="*/ 101 h 132"/>
                <a:gd name="T36" fmla="*/ 226 w 1129"/>
                <a:gd name="T37" fmla="*/ 109 h 132"/>
                <a:gd name="T38" fmla="*/ 286 w 1129"/>
                <a:gd name="T39" fmla="*/ 116 h 132"/>
                <a:gd name="T40" fmla="*/ 357 w 1129"/>
                <a:gd name="T41" fmla="*/ 114 h 132"/>
                <a:gd name="T42" fmla="*/ 406 w 1129"/>
                <a:gd name="T43" fmla="*/ 111 h 132"/>
                <a:gd name="T44" fmla="*/ 464 w 1129"/>
                <a:gd name="T45" fmla="*/ 103 h 132"/>
                <a:gd name="T46" fmla="*/ 517 w 1129"/>
                <a:gd name="T47" fmla="*/ 90 h 132"/>
                <a:gd name="T48" fmla="*/ 554 w 1129"/>
                <a:gd name="T49" fmla="*/ 71 h 132"/>
                <a:gd name="T50" fmla="*/ 595 w 1129"/>
                <a:gd name="T51" fmla="*/ 56 h 132"/>
                <a:gd name="T52" fmla="*/ 638 w 1129"/>
                <a:gd name="T53" fmla="*/ 47 h 132"/>
                <a:gd name="T54" fmla="*/ 677 w 1129"/>
                <a:gd name="T55" fmla="*/ 37 h 132"/>
                <a:gd name="T56" fmla="*/ 720 w 1129"/>
                <a:gd name="T57" fmla="*/ 31 h 132"/>
                <a:gd name="T58" fmla="*/ 758 w 1129"/>
                <a:gd name="T59" fmla="*/ 26 h 132"/>
                <a:gd name="T60" fmla="*/ 797 w 1129"/>
                <a:gd name="T61" fmla="*/ 28 h 132"/>
                <a:gd name="T62" fmla="*/ 842 w 1129"/>
                <a:gd name="T63" fmla="*/ 37 h 132"/>
                <a:gd name="T64" fmla="*/ 893 w 1129"/>
                <a:gd name="T65" fmla="*/ 48 h 132"/>
                <a:gd name="T66" fmla="*/ 949 w 1129"/>
                <a:gd name="T67" fmla="*/ 74 h 132"/>
                <a:gd name="T68" fmla="*/ 1002 w 1129"/>
                <a:gd name="T69" fmla="*/ 90 h 132"/>
                <a:gd name="T70" fmla="*/ 1032 w 1129"/>
                <a:gd name="T71" fmla="*/ 101 h 132"/>
                <a:gd name="T72" fmla="*/ 1075 w 1129"/>
                <a:gd name="T73" fmla="*/ 114 h 132"/>
                <a:gd name="T74" fmla="*/ 1115 w 1129"/>
                <a:gd name="T75" fmla="*/ 104 h 132"/>
                <a:gd name="T76" fmla="*/ 1120 w 1129"/>
                <a:gd name="T77" fmla="*/ 80 h 132"/>
                <a:gd name="T78" fmla="*/ 1128 w 1129"/>
                <a:gd name="T79" fmla="*/ 40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29"/>
                <a:gd name="T121" fmla="*/ 0 h 132"/>
                <a:gd name="T122" fmla="*/ 1129 w 1129"/>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29" h="132">
                  <a:moveTo>
                    <a:pt x="1128" y="40"/>
                  </a:moveTo>
                  <a:cubicBezTo>
                    <a:pt x="1121" y="43"/>
                    <a:pt x="1125" y="42"/>
                    <a:pt x="1118" y="42"/>
                  </a:cubicBezTo>
                  <a:lnTo>
                    <a:pt x="970" y="24"/>
                  </a:lnTo>
                  <a:lnTo>
                    <a:pt x="811" y="13"/>
                  </a:lnTo>
                  <a:lnTo>
                    <a:pt x="706" y="0"/>
                  </a:lnTo>
                  <a:lnTo>
                    <a:pt x="669" y="5"/>
                  </a:lnTo>
                  <a:lnTo>
                    <a:pt x="587" y="10"/>
                  </a:lnTo>
                  <a:lnTo>
                    <a:pt x="438" y="26"/>
                  </a:lnTo>
                  <a:lnTo>
                    <a:pt x="330" y="42"/>
                  </a:lnTo>
                  <a:lnTo>
                    <a:pt x="248" y="47"/>
                  </a:lnTo>
                  <a:lnTo>
                    <a:pt x="178" y="47"/>
                  </a:lnTo>
                  <a:lnTo>
                    <a:pt x="107" y="48"/>
                  </a:lnTo>
                  <a:lnTo>
                    <a:pt x="35" y="39"/>
                  </a:lnTo>
                  <a:cubicBezTo>
                    <a:pt x="0" y="40"/>
                    <a:pt x="8" y="44"/>
                    <a:pt x="32" y="47"/>
                  </a:cubicBezTo>
                  <a:cubicBezTo>
                    <a:pt x="38" y="50"/>
                    <a:pt x="44" y="50"/>
                    <a:pt x="48" y="55"/>
                  </a:cubicBezTo>
                  <a:lnTo>
                    <a:pt x="78" y="71"/>
                  </a:lnTo>
                  <a:lnTo>
                    <a:pt x="128" y="92"/>
                  </a:lnTo>
                  <a:lnTo>
                    <a:pt x="179" y="101"/>
                  </a:lnTo>
                  <a:lnTo>
                    <a:pt x="226" y="109"/>
                  </a:lnTo>
                  <a:lnTo>
                    <a:pt x="286" y="116"/>
                  </a:lnTo>
                  <a:lnTo>
                    <a:pt x="357" y="114"/>
                  </a:lnTo>
                  <a:lnTo>
                    <a:pt x="406" y="111"/>
                  </a:lnTo>
                  <a:lnTo>
                    <a:pt x="464" y="103"/>
                  </a:lnTo>
                  <a:lnTo>
                    <a:pt x="517" y="90"/>
                  </a:lnTo>
                  <a:lnTo>
                    <a:pt x="554" y="71"/>
                  </a:lnTo>
                  <a:lnTo>
                    <a:pt x="595" y="56"/>
                  </a:lnTo>
                  <a:lnTo>
                    <a:pt x="638" y="47"/>
                  </a:lnTo>
                  <a:lnTo>
                    <a:pt x="677" y="37"/>
                  </a:lnTo>
                  <a:lnTo>
                    <a:pt x="720" y="31"/>
                  </a:lnTo>
                  <a:lnTo>
                    <a:pt x="758" y="26"/>
                  </a:lnTo>
                  <a:lnTo>
                    <a:pt x="797" y="28"/>
                  </a:lnTo>
                  <a:lnTo>
                    <a:pt x="842" y="37"/>
                  </a:lnTo>
                  <a:lnTo>
                    <a:pt x="893" y="48"/>
                  </a:lnTo>
                  <a:lnTo>
                    <a:pt x="949" y="74"/>
                  </a:lnTo>
                  <a:lnTo>
                    <a:pt x="1002" y="90"/>
                  </a:lnTo>
                  <a:lnTo>
                    <a:pt x="1032" y="101"/>
                  </a:lnTo>
                  <a:lnTo>
                    <a:pt x="1075" y="114"/>
                  </a:lnTo>
                  <a:cubicBezTo>
                    <a:pt x="1091" y="116"/>
                    <a:pt x="1129" y="132"/>
                    <a:pt x="1115" y="104"/>
                  </a:cubicBezTo>
                  <a:cubicBezTo>
                    <a:pt x="1113" y="94"/>
                    <a:pt x="1116" y="89"/>
                    <a:pt x="1120" y="80"/>
                  </a:cubicBezTo>
                  <a:cubicBezTo>
                    <a:pt x="1123" y="56"/>
                    <a:pt x="1121" y="69"/>
                    <a:pt x="1128" y="40"/>
                  </a:cubicBezTo>
                  <a:close/>
                </a:path>
              </a:pathLst>
            </a:custGeom>
            <a:solidFill>
              <a:srgbClr val="0066FF">
                <a:alpha val="5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18" name="Freeform 42"/>
            <p:cNvSpPr>
              <a:spLocks/>
            </p:cNvSpPr>
            <p:nvPr/>
          </p:nvSpPr>
          <p:spPr bwMode="auto">
            <a:xfrm>
              <a:off x="4192" y="1696"/>
              <a:ext cx="390" cy="98"/>
            </a:xfrm>
            <a:custGeom>
              <a:avLst/>
              <a:gdLst>
                <a:gd name="T0" fmla="*/ 0 w 390"/>
                <a:gd name="T1" fmla="*/ 53 h 98"/>
                <a:gd name="T2" fmla="*/ 26 w 390"/>
                <a:gd name="T3" fmla="*/ 64 h 98"/>
                <a:gd name="T4" fmla="*/ 69 w 390"/>
                <a:gd name="T5" fmla="*/ 85 h 98"/>
                <a:gd name="T6" fmla="*/ 122 w 390"/>
                <a:gd name="T7" fmla="*/ 98 h 98"/>
                <a:gd name="T8" fmla="*/ 163 w 390"/>
                <a:gd name="T9" fmla="*/ 96 h 98"/>
                <a:gd name="T10" fmla="*/ 208 w 390"/>
                <a:gd name="T11" fmla="*/ 85 h 98"/>
                <a:gd name="T12" fmla="*/ 250 w 390"/>
                <a:gd name="T13" fmla="*/ 75 h 98"/>
                <a:gd name="T14" fmla="*/ 286 w 390"/>
                <a:gd name="T15" fmla="*/ 64 h 98"/>
                <a:gd name="T16" fmla="*/ 344 w 390"/>
                <a:gd name="T17" fmla="*/ 56 h 98"/>
                <a:gd name="T18" fmla="*/ 376 w 390"/>
                <a:gd name="T19" fmla="*/ 48 h 98"/>
                <a:gd name="T20" fmla="*/ 389 w 390"/>
                <a:gd name="T21" fmla="*/ 43 h 98"/>
                <a:gd name="T22" fmla="*/ 387 w 390"/>
                <a:gd name="T23" fmla="*/ 38 h 98"/>
                <a:gd name="T24" fmla="*/ 362 w 390"/>
                <a:gd name="T25" fmla="*/ 27 h 98"/>
                <a:gd name="T26" fmla="*/ 357 w 390"/>
                <a:gd name="T27" fmla="*/ 11 h 98"/>
                <a:gd name="T28" fmla="*/ 336 w 390"/>
                <a:gd name="T29" fmla="*/ 0 h 98"/>
                <a:gd name="T30" fmla="*/ 323 w 390"/>
                <a:gd name="T31" fmla="*/ 0 h 98"/>
                <a:gd name="T32" fmla="*/ 304 w 390"/>
                <a:gd name="T33" fmla="*/ 2 h 98"/>
                <a:gd name="T34" fmla="*/ 272 w 390"/>
                <a:gd name="T35" fmla="*/ 5 h 98"/>
                <a:gd name="T36" fmla="*/ 243 w 390"/>
                <a:gd name="T37" fmla="*/ 18 h 98"/>
                <a:gd name="T38" fmla="*/ 229 w 390"/>
                <a:gd name="T39" fmla="*/ 11 h 98"/>
                <a:gd name="T40" fmla="*/ 186 w 390"/>
                <a:gd name="T41" fmla="*/ 14 h 98"/>
                <a:gd name="T42" fmla="*/ 157 w 390"/>
                <a:gd name="T43" fmla="*/ 18 h 98"/>
                <a:gd name="T44" fmla="*/ 133 w 390"/>
                <a:gd name="T45" fmla="*/ 27 h 98"/>
                <a:gd name="T46" fmla="*/ 106 w 390"/>
                <a:gd name="T47" fmla="*/ 35 h 98"/>
                <a:gd name="T48" fmla="*/ 83 w 390"/>
                <a:gd name="T49" fmla="*/ 40 h 98"/>
                <a:gd name="T50" fmla="*/ 42 w 390"/>
                <a:gd name="T51" fmla="*/ 46 h 98"/>
                <a:gd name="T52" fmla="*/ 0 w 390"/>
                <a:gd name="T53" fmla="*/ 53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0"/>
                <a:gd name="T82" fmla="*/ 0 h 98"/>
                <a:gd name="T83" fmla="*/ 390 w 390"/>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0" h="98">
                  <a:moveTo>
                    <a:pt x="0" y="53"/>
                  </a:moveTo>
                  <a:lnTo>
                    <a:pt x="26" y="64"/>
                  </a:lnTo>
                  <a:lnTo>
                    <a:pt x="69" y="85"/>
                  </a:lnTo>
                  <a:lnTo>
                    <a:pt x="122" y="98"/>
                  </a:lnTo>
                  <a:lnTo>
                    <a:pt x="163" y="96"/>
                  </a:lnTo>
                  <a:lnTo>
                    <a:pt x="208" y="85"/>
                  </a:lnTo>
                  <a:lnTo>
                    <a:pt x="250" y="75"/>
                  </a:lnTo>
                  <a:lnTo>
                    <a:pt x="286" y="64"/>
                  </a:lnTo>
                  <a:lnTo>
                    <a:pt x="344" y="56"/>
                  </a:lnTo>
                  <a:lnTo>
                    <a:pt x="376" y="48"/>
                  </a:lnTo>
                  <a:cubicBezTo>
                    <a:pt x="380" y="46"/>
                    <a:pt x="386" y="46"/>
                    <a:pt x="389" y="43"/>
                  </a:cubicBezTo>
                  <a:cubicBezTo>
                    <a:pt x="390" y="42"/>
                    <a:pt x="387" y="38"/>
                    <a:pt x="387" y="38"/>
                  </a:cubicBezTo>
                  <a:lnTo>
                    <a:pt x="362" y="27"/>
                  </a:lnTo>
                  <a:lnTo>
                    <a:pt x="357" y="11"/>
                  </a:lnTo>
                  <a:lnTo>
                    <a:pt x="336" y="0"/>
                  </a:lnTo>
                  <a:lnTo>
                    <a:pt x="323" y="0"/>
                  </a:lnTo>
                  <a:lnTo>
                    <a:pt x="304" y="2"/>
                  </a:lnTo>
                  <a:lnTo>
                    <a:pt x="272" y="5"/>
                  </a:lnTo>
                  <a:lnTo>
                    <a:pt x="243" y="18"/>
                  </a:lnTo>
                  <a:lnTo>
                    <a:pt x="229" y="11"/>
                  </a:lnTo>
                  <a:lnTo>
                    <a:pt x="186" y="14"/>
                  </a:lnTo>
                  <a:lnTo>
                    <a:pt x="157" y="18"/>
                  </a:lnTo>
                  <a:lnTo>
                    <a:pt x="133" y="27"/>
                  </a:lnTo>
                  <a:lnTo>
                    <a:pt x="106" y="35"/>
                  </a:lnTo>
                  <a:lnTo>
                    <a:pt x="83" y="40"/>
                  </a:lnTo>
                  <a:lnTo>
                    <a:pt x="42" y="46"/>
                  </a:lnTo>
                  <a:lnTo>
                    <a:pt x="0" y="53"/>
                  </a:lnTo>
                  <a:close/>
                </a:path>
              </a:pathLst>
            </a:custGeom>
            <a:solidFill>
              <a:srgbClr val="0066FF">
                <a:alpha val="5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19" name="Freeform 43"/>
            <p:cNvSpPr>
              <a:spLocks/>
            </p:cNvSpPr>
            <p:nvPr/>
          </p:nvSpPr>
          <p:spPr bwMode="auto">
            <a:xfrm>
              <a:off x="1509" y="1184"/>
              <a:ext cx="6" cy="5"/>
            </a:xfrm>
            <a:custGeom>
              <a:avLst/>
              <a:gdLst>
                <a:gd name="T0" fmla="*/ 0 w 6"/>
                <a:gd name="T1" fmla="*/ 0 h 5"/>
                <a:gd name="T2" fmla="*/ 6 w 6"/>
                <a:gd name="T3" fmla="*/ 5 h 5"/>
                <a:gd name="T4" fmla="*/ 0 w 6"/>
                <a:gd name="T5" fmla="*/ 0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0" y="0"/>
                  </a:moveTo>
                  <a:cubicBezTo>
                    <a:pt x="2" y="2"/>
                    <a:pt x="6" y="5"/>
                    <a:pt x="6" y="5"/>
                  </a:cubicBezTo>
                  <a:cubicBezTo>
                    <a:pt x="6" y="5"/>
                    <a:pt x="2" y="2"/>
                    <a:pt x="0" y="0"/>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n-US" sz="2400" smtClean="0">
                <a:solidFill>
                  <a:srgbClr val="000000"/>
                </a:solidFill>
              </a:endParaRPr>
            </a:p>
          </p:txBody>
        </p:sp>
        <p:sp>
          <p:nvSpPr>
            <p:cNvPr id="32820" name="Freeform 44"/>
            <p:cNvSpPr>
              <a:spLocks/>
            </p:cNvSpPr>
            <p:nvPr/>
          </p:nvSpPr>
          <p:spPr bwMode="auto">
            <a:xfrm>
              <a:off x="1510" y="1183"/>
              <a:ext cx="1907" cy="1028"/>
            </a:xfrm>
            <a:custGeom>
              <a:avLst/>
              <a:gdLst>
                <a:gd name="T0" fmla="*/ 103 w 1907"/>
                <a:gd name="T1" fmla="*/ 20 h 1028"/>
                <a:gd name="T2" fmla="*/ 392 w 1907"/>
                <a:gd name="T3" fmla="*/ 59 h 1028"/>
                <a:gd name="T4" fmla="*/ 687 w 1907"/>
                <a:gd name="T5" fmla="*/ 89 h 1028"/>
                <a:gd name="T6" fmla="*/ 1015 w 1907"/>
                <a:gd name="T7" fmla="*/ 103 h 1028"/>
                <a:gd name="T8" fmla="*/ 1215 w 1907"/>
                <a:gd name="T9" fmla="*/ 111 h 1028"/>
                <a:gd name="T10" fmla="*/ 1261 w 1907"/>
                <a:gd name="T11" fmla="*/ 147 h 1028"/>
                <a:gd name="T12" fmla="*/ 1357 w 1907"/>
                <a:gd name="T13" fmla="*/ 169 h 1028"/>
                <a:gd name="T14" fmla="*/ 1410 w 1907"/>
                <a:gd name="T15" fmla="*/ 180 h 1028"/>
                <a:gd name="T16" fmla="*/ 1490 w 1907"/>
                <a:gd name="T17" fmla="*/ 188 h 1028"/>
                <a:gd name="T18" fmla="*/ 1552 w 1907"/>
                <a:gd name="T19" fmla="*/ 217 h 1028"/>
                <a:gd name="T20" fmla="*/ 1493 w 1907"/>
                <a:gd name="T21" fmla="*/ 252 h 1028"/>
                <a:gd name="T22" fmla="*/ 1450 w 1907"/>
                <a:gd name="T23" fmla="*/ 300 h 1028"/>
                <a:gd name="T24" fmla="*/ 1418 w 1907"/>
                <a:gd name="T25" fmla="*/ 356 h 1028"/>
                <a:gd name="T26" fmla="*/ 1508 w 1907"/>
                <a:gd name="T27" fmla="*/ 319 h 1028"/>
                <a:gd name="T28" fmla="*/ 1554 w 1907"/>
                <a:gd name="T29" fmla="*/ 372 h 1028"/>
                <a:gd name="T30" fmla="*/ 1640 w 1907"/>
                <a:gd name="T31" fmla="*/ 395 h 1028"/>
                <a:gd name="T32" fmla="*/ 1653 w 1907"/>
                <a:gd name="T33" fmla="*/ 499 h 1028"/>
                <a:gd name="T34" fmla="*/ 1655 w 1907"/>
                <a:gd name="T35" fmla="*/ 567 h 1028"/>
                <a:gd name="T36" fmla="*/ 1762 w 1907"/>
                <a:gd name="T37" fmla="*/ 574 h 1028"/>
                <a:gd name="T38" fmla="*/ 1746 w 1907"/>
                <a:gd name="T39" fmla="*/ 691 h 1028"/>
                <a:gd name="T40" fmla="*/ 1764 w 1907"/>
                <a:gd name="T41" fmla="*/ 814 h 1028"/>
                <a:gd name="T42" fmla="*/ 1796 w 1907"/>
                <a:gd name="T43" fmla="*/ 865 h 1028"/>
                <a:gd name="T44" fmla="*/ 1853 w 1907"/>
                <a:gd name="T45" fmla="*/ 841 h 1028"/>
                <a:gd name="T46" fmla="*/ 1860 w 1907"/>
                <a:gd name="T47" fmla="*/ 820 h 1028"/>
                <a:gd name="T48" fmla="*/ 1877 w 1907"/>
                <a:gd name="T49" fmla="*/ 716 h 1028"/>
                <a:gd name="T50" fmla="*/ 1848 w 1907"/>
                <a:gd name="T51" fmla="*/ 660 h 1028"/>
                <a:gd name="T52" fmla="*/ 1855 w 1907"/>
                <a:gd name="T53" fmla="*/ 574 h 1028"/>
                <a:gd name="T54" fmla="*/ 1901 w 1907"/>
                <a:gd name="T55" fmla="*/ 934 h 1028"/>
                <a:gd name="T56" fmla="*/ 1847 w 1907"/>
                <a:gd name="T57" fmla="*/ 923 h 1028"/>
                <a:gd name="T58" fmla="*/ 1730 w 1907"/>
                <a:gd name="T59" fmla="*/ 889 h 1028"/>
                <a:gd name="T60" fmla="*/ 1540 w 1907"/>
                <a:gd name="T61" fmla="*/ 947 h 1028"/>
                <a:gd name="T62" fmla="*/ 287 w 1907"/>
                <a:gd name="T63" fmla="*/ 1020 h 1028"/>
                <a:gd name="T64" fmla="*/ 231 w 1907"/>
                <a:gd name="T65" fmla="*/ 985 h 1028"/>
                <a:gd name="T66" fmla="*/ 261 w 1907"/>
                <a:gd name="T67" fmla="*/ 910 h 1028"/>
                <a:gd name="T68" fmla="*/ 322 w 1907"/>
                <a:gd name="T69" fmla="*/ 846 h 1028"/>
                <a:gd name="T70" fmla="*/ 394 w 1907"/>
                <a:gd name="T71" fmla="*/ 772 h 1028"/>
                <a:gd name="T72" fmla="*/ 372 w 1907"/>
                <a:gd name="T73" fmla="*/ 660 h 1028"/>
                <a:gd name="T74" fmla="*/ 352 w 1907"/>
                <a:gd name="T75" fmla="*/ 575 h 1028"/>
                <a:gd name="T76" fmla="*/ 277 w 1907"/>
                <a:gd name="T77" fmla="*/ 555 h 1028"/>
                <a:gd name="T78" fmla="*/ 234 w 1907"/>
                <a:gd name="T79" fmla="*/ 527 h 1028"/>
                <a:gd name="T80" fmla="*/ 196 w 1907"/>
                <a:gd name="T81" fmla="*/ 419 h 1028"/>
                <a:gd name="T82" fmla="*/ 119 w 1907"/>
                <a:gd name="T83" fmla="*/ 235 h 1028"/>
                <a:gd name="T84" fmla="*/ 53 w 1907"/>
                <a:gd name="T85" fmla="*/ 134 h 1028"/>
                <a:gd name="T86" fmla="*/ 13 w 1907"/>
                <a:gd name="T87" fmla="*/ 35 h 10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07"/>
                <a:gd name="T133" fmla="*/ 0 h 1028"/>
                <a:gd name="T134" fmla="*/ 1907 w 1907"/>
                <a:gd name="T135" fmla="*/ 1028 h 10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07" h="1028">
                  <a:moveTo>
                    <a:pt x="0" y="1"/>
                  </a:moveTo>
                  <a:cubicBezTo>
                    <a:pt x="19" y="3"/>
                    <a:pt x="13" y="0"/>
                    <a:pt x="20" y="4"/>
                  </a:cubicBezTo>
                  <a:lnTo>
                    <a:pt x="103" y="20"/>
                  </a:lnTo>
                  <a:lnTo>
                    <a:pt x="199" y="33"/>
                  </a:lnTo>
                  <a:lnTo>
                    <a:pt x="300" y="47"/>
                  </a:lnTo>
                  <a:lnTo>
                    <a:pt x="392" y="59"/>
                  </a:lnTo>
                  <a:lnTo>
                    <a:pt x="495" y="73"/>
                  </a:lnTo>
                  <a:lnTo>
                    <a:pt x="586" y="81"/>
                  </a:lnTo>
                  <a:lnTo>
                    <a:pt x="687" y="89"/>
                  </a:lnTo>
                  <a:lnTo>
                    <a:pt x="791" y="95"/>
                  </a:lnTo>
                  <a:lnTo>
                    <a:pt x="893" y="99"/>
                  </a:lnTo>
                  <a:lnTo>
                    <a:pt x="1015" y="103"/>
                  </a:lnTo>
                  <a:cubicBezTo>
                    <a:pt x="1188" y="108"/>
                    <a:pt x="1186" y="165"/>
                    <a:pt x="1186" y="102"/>
                  </a:cubicBezTo>
                  <a:cubicBezTo>
                    <a:pt x="1184" y="75"/>
                    <a:pt x="1180" y="55"/>
                    <a:pt x="1204" y="73"/>
                  </a:cubicBezTo>
                  <a:cubicBezTo>
                    <a:pt x="1207" y="88"/>
                    <a:pt x="1208" y="98"/>
                    <a:pt x="1215" y="111"/>
                  </a:cubicBezTo>
                  <a:cubicBezTo>
                    <a:pt x="1217" y="144"/>
                    <a:pt x="1225" y="139"/>
                    <a:pt x="1256" y="140"/>
                  </a:cubicBezTo>
                  <a:cubicBezTo>
                    <a:pt x="1257" y="141"/>
                    <a:pt x="1259" y="141"/>
                    <a:pt x="1260" y="142"/>
                  </a:cubicBezTo>
                  <a:cubicBezTo>
                    <a:pt x="1261" y="143"/>
                    <a:pt x="1260" y="146"/>
                    <a:pt x="1261" y="147"/>
                  </a:cubicBezTo>
                  <a:cubicBezTo>
                    <a:pt x="1264" y="150"/>
                    <a:pt x="1276" y="150"/>
                    <a:pt x="1280" y="151"/>
                  </a:cubicBezTo>
                  <a:cubicBezTo>
                    <a:pt x="1330" y="150"/>
                    <a:pt x="1315" y="144"/>
                    <a:pt x="1348" y="147"/>
                  </a:cubicBezTo>
                  <a:cubicBezTo>
                    <a:pt x="1357" y="159"/>
                    <a:pt x="1355" y="145"/>
                    <a:pt x="1357" y="169"/>
                  </a:cubicBezTo>
                  <a:cubicBezTo>
                    <a:pt x="1364" y="166"/>
                    <a:pt x="1368" y="168"/>
                    <a:pt x="1375" y="171"/>
                  </a:cubicBezTo>
                  <a:cubicBezTo>
                    <a:pt x="1378" y="175"/>
                    <a:pt x="1380" y="179"/>
                    <a:pt x="1384" y="182"/>
                  </a:cubicBezTo>
                  <a:cubicBezTo>
                    <a:pt x="1392" y="178"/>
                    <a:pt x="1401" y="179"/>
                    <a:pt x="1410" y="180"/>
                  </a:cubicBezTo>
                  <a:cubicBezTo>
                    <a:pt x="1414" y="194"/>
                    <a:pt x="1424" y="184"/>
                    <a:pt x="1436" y="190"/>
                  </a:cubicBezTo>
                  <a:cubicBezTo>
                    <a:pt x="1444" y="203"/>
                    <a:pt x="1463" y="195"/>
                    <a:pt x="1477" y="195"/>
                  </a:cubicBezTo>
                  <a:cubicBezTo>
                    <a:pt x="1480" y="189"/>
                    <a:pt x="1484" y="190"/>
                    <a:pt x="1490" y="188"/>
                  </a:cubicBezTo>
                  <a:cubicBezTo>
                    <a:pt x="1504" y="191"/>
                    <a:pt x="1519" y="192"/>
                    <a:pt x="1533" y="193"/>
                  </a:cubicBezTo>
                  <a:cubicBezTo>
                    <a:pt x="1549" y="197"/>
                    <a:pt x="1565" y="199"/>
                    <a:pt x="1581" y="203"/>
                  </a:cubicBezTo>
                  <a:cubicBezTo>
                    <a:pt x="1579" y="222"/>
                    <a:pt x="1568" y="214"/>
                    <a:pt x="1552" y="217"/>
                  </a:cubicBezTo>
                  <a:cubicBezTo>
                    <a:pt x="1541" y="223"/>
                    <a:pt x="1541" y="233"/>
                    <a:pt x="1528" y="236"/>
                  </a:cubicBezTo>
                  <a:cubicBezTo>
                    <a:pt x="1520" y="240"/>
                    <a:pt x="1512" y="245"/>
                    <a:pt x="1504" y="247"/>
                  </a:cubicBezTo>
                  <a:cubicBezTo>
                    <a:pt x="1495" y="260"/>
                    <a:pt x="1510" y="240"/>
                    <a:pt x="1493" y="252"/>
                  </a:cubicBezTo>
                  <a:cubicBezTo>
                    <a:pt x="1490" y="254"/>
                    <a:pt x="1490" y="265"/>
                    <a:pt x="1482" y="270"/>
                  </a:cubicBezTo>
                  <a:cubicBezTo>
                    <a:pt x="1479" y="277"/>
                    <a:pt x="1474" y="280"/>
                    <a:pt x="1468" y="283"/>
                  </a:cubicBezTo>
                  <a:cubicBezTo>
                    <a:pt x="1464" y="290"/>
                    <a:pt x="1458" y="298"/>
                    <a:pt x="1450" y="300"/>
                  </a:cubicBezTo>
                  <a:cubicBezTo>
                    <a:pt x="1447" y="307"/>
                    <a:pt x="1438" y="314"/>
                    <a:pt x="1432" y="319"/>
                  </a:cubicBezTo>
                  <a:cubicBezTo>
                    <a:pt x="1430" y="329"/>
                    <a:pt x="1425" y="333"/>
                    <a:pt x="1416" y="337"/>
                  </a:cubicBezTo>
                  <a:cubicBezTo>
                    <a:pt x="1415" y="346"/>
                    <a:pt x="1410" y="351"/>
                    <a:pt x="1418" y="356"/>
                  </a:cubicBezTo>
                  <a:cubicBezTo>
                    <a:pt x="1432" y="354"/>
                    <a:pt x="1442" y="334"/>
                    <a:pt x="1456" y="332"/>
                  </a:cubicBezTo>
                  <a:cubicBezTo>
                    <a:pt x="1463" y="331"/>
                    <a:pt x="1469" y="331"/>
                    <a:pt x="1476" y="331"/>
                  </a:cubicBezTo>
                  <a:cubicBezTo>
                    <a:pt x="1479" y="315"/>
                    <a:pt x="1492" y="320"/>
                    <a:pt x="1508" y="319"/>
                  </a:cubicBezTo>
                  <a:cubicBezTo>
                    <a:pt x="1523" y="322"/>
                    <a:pt x="1516" y="322"/>
                    <a:pt x="1508" y="326"/>
                  </a:cubicBezTo>
                  <a:cubicBezTo>
                    <a:pt x="1498" y="338"/>
                    <a:pt x="1514" y="353"/>
                    <a:pt x="1527" y="353"/>
                  </a:cubicBezTo>
                  <a:lnTo>
                    <a:pt x="1554" y="372"/>
                  </a:lnTo>
                  <a:lnTo>
                    <a:pt x="1570" y="380"/>
                  </a:lnTo>
                  <a:lnTo>
                    <a:pt x="1605" y="390"/>
                  </a:lnTo>
                  <a:lnTo>
                    <a:pt x="1640" y="395"/>
                  </a:lnTo>
                  <a:lnTo>
                    <a:pt x="1661" y="422"/>
                  </a:lnTo>
                  <a:lnTo>
                    <a:pt x="1663" y="462"/>
                  </a:lnTo>
                  <a:lnTo>
                    <a:pt x="1653" y="499"/>
                  </a:lnTo>
                  <a:lnTo>
                    <a:pt x="1650" y="527"/>
                  </a:lnTo>
                  <a:lnTo>
                    <a:pt x="1652" y="543"/>
                  </a:lnTo>
                  <a:lnTo>
                    <a:pt x="1655" y="567"/>
                  </a:lnTo>
                  <a:cubicBezTo>
                    <a:pt x="1655" y="569"/>
                    <a:pt x="1654" y="574"/>
                    <a:pt x="1656" y="574"/>
                  </a:cubicBezTo>
                  <a:cubicBezTo>
                    <a:pt x="1665" y="576"/>
                    <a:pt x="1682" y="572"/>
                    <a:pt x="1682" y="572"/>
                  </a:cubicBezTo>
                  <a:cubicBezTo>
                    <a:pt x="1709" y="570"/>
                    <a:pt x="1787" y="564"/>
                    <a:pt x="1762" y="574"/>
                  </a:cubicBezTo>
                  <a:cubicBezTo>
                    <a:pt x="1761" y="589"/>
                    <a:pt x="1759" y="598"/>
                    <a:pt x="1756" y="612"/>
                  </a:cubicBezTo>
                  <a:cubicBezTo>
                    <a:pt x="1756" y="621"/>
                    <a:pt x="1762" y="647"/>
                    <a:pt x="1752" y="654"/>
                  </a:cubicBezTo>
                  <a:cubicBezTo>
                    <a:pt x="1751" y="667"/>
                    <a:pt x="1751" y="679"/>
                    <a:pt x="1746" y="691"/>
                  </a:cubicBezTo>
                  <a:cubicBezTo>
                    <a:pt x="1748" y="708"/>
                    <a:pt x="1751" y="728"/>
                    <a:pt x="1751" y="745"/>
                  </a:cubicBezTo>
                  <a:cubicBezTo>
                    <a:pt x="1771" y="754"/>
                    <a:pt x="1759" y="777"/>
                    <a:pt x="1757" y="795"/>
                  </a:cubicBezTo>
                  <a:cubicBezTo>
                    <a:pt x="1760" y="801"/>
                    <a:pt x="1761" y="808"/>
                    <a:pt x="1764" y="814"/>
                  </a:cubicBezTo>
                  <a:cubicBezTo>
                    <a:pt x="1765" y="828"/>
                    <a:pt x="1765" y="824"/>
                    <a:pt x="1775" y="830"/>
                  </a:cubicBezTo>
                  <a:cubicBezTo>
                    <a:pt x="1777" y="838"/>
                    <a:pt x="1779" y="850"/>
                    <a:pt x="1788" y="852"/>
                  </a:cubicBezTo>
                  <a:cubicBezTo>
                    <a:pt x="1794" y="855"/>
                    <a:pt x="1794" y="859"/>
                    <a:pt x="1796" y="865"/>
                  </a:cubicBezTo>
                  <a:cubicBezTo>
                    <a:pt x="1805" y="864"/>
                    <a:pt x="1817" y="868"/>
                    <a:pt x="1823" y="862"/>
                  </a:cubicBezTo>
                  <a:cubicBezTo>
                    <a:pt x="1833" y="852"/>
                    <a:pt x="1823" y="853"/>
                    <a:pt x="1844" y="851"/>
                  </a:cubicBezTo>
                  <a:cubicBezTo>
                    <a:pt x="1854" y="846"/>
                    <a:pt x="1852" y="850"/>
                    <a:pt x="1853" y="841"/>
                  </a:cubicBezTo>
                  <a:cubicBezTo>
                    <a:pt x="1852" y="835"/>
                    <a:pt x="1852" y="832"/>
                    <a:pt x="1855" y="827"/>
                  </a:cubicBezTo>
                  <a:cubicBezTo>
                    <a:pt x="1855" y="825"/>
                    <a:pt x="1855" y="823"/>
                    <a:pt x="1856" y="822"/>
                  </a:cubicBezTo>
                  <a:cubicBezTo>
                    <a:pt x="1857" y="821"/>
                    <a:pt x="1859" y="821"/>
                    <a:pt x="1860" y="820"/>
                  </a:cubicBezTo>
                  <a:cubicBezTo>
                    <a:pt x="1870" y="797"/>
                    <a:pt x="1856" y="813"/>
                    <a:pt x="1868" y="801"/>
                  </a:cubicBezTo>
                  <a:cubicBezTo>
                    <a:pt x="1870" y="792"/>
                    <a:pt x="1869" y="783"/>
                    <a:pt x="1879" y="782"/>
                  </a:cubicBezTo>
                  <a:cubicBezTo>
                    <a:pt x="1883" y="760"/>
                    <a:pt x="1885" y="737"/>
                    <a:pt x="1877" y="716"/>
                  </a:cubicBezTo>
                  <a:cubicBezTo>
                    <a:pt x="1877" y="712"/>
                    <a:pt x="1877" y="707"/>
                    <a:pt x="1876" y="703"/>
                  </a:cubicBezTo>
                  <a:cubicBezTo>
                    <a:pt x="1875" y="699"/>
                    <a:pt x="1870" y="698"/>
                    <a:pt x="1868" y="695"/>
                  </a:cubicBezTo>
                  <a:cubicBezTo>
                    <a:pt x="1860" y="683"/>
                    <a:pt x="1861" y="668"/>
                    <a:pt x="1848" y="660"/>
                  </a:cubicBezTo>
                  <a:cubicBezTo>
                    <a:pt x="1848" y="651"/>
                    <a:pt x="1843" y="637"/>
                    <a:pt x="1852" y="630"/>
                  </a:cubicBezTo>
                  <a:cubicBezTo>
                    <a:pt x="1854" y="622"/>
                    <a:pt x="1851" y="614"/>
                    <a:pt x="1847" y="607"/>
                  </a:cubicBezTo>
                  <a:cubicBezTo>
                    <a:pt x="1854" y="598"/>
                    <a:pt x="1847" y="582"/>
                    <a:pt x="1855" y="574"/>
                  </a:cubicBezTo>
                  <a:cubicBezTo>
                    <a:pt x="1858" y="571"/>
                    <a:pt x="1901" y="572"/>
                    <a:pt x="1904" y="572"/>
                  </a:cubicBezTo>
                  <a:cubicBezTo>
                    <a:pt x="1905" y="694"/>
                    <a:pt x="1907" y="815"/>
                    <a:pt x="1906" y="937"/>
                  </a:cubicBezTo>
                  <a:cubicBezTo>
                    <a:pt x="1906" y="939"/>
                    <a:pt x="1903" y="935"/>
                    <a:pt x="1901" y="934"/>
                  </a:cubicBezTo>
                  <a:cubicBezTo>
                    <a:pt x="1891" y="930"/>
                    <a:pt x="1899" y="934"/>
                    <a:pt x="1890" y="931"/>
                  </a:cubicBezTo>
                  <a:cubicBezTo>
                    <a:pt x="1887" y="930"/>
                    <a:pt x="1884" y="928"/>
                    <a:pt x="1880" y="927"/>
                  </a:cubicBezTo>
                  <a:cubicBezTo>
                    <a:pt x="1869" y="925"/>
                    <a:pt x="1858" y="924"/>
                    <a:pt x="1847" y="923"/>
                  </a:cubicBezTo>
                  <a:cubicBezTo>
                    <a:pt x="1837" y="919"/>
                    <a:pt x="1827" y="912"/>
                    <a:pt x="1816" y="910"/>
                  </a:cubicBezTo>
                  <a:cubicBezTo>
                    <a:pt x="1802" y="903"/>
                    <a:pt x="1789" y="899"/>
                    <a:pt x="1772" y="897"/>
                  </a:cubicBezTo>
                  <a:cubicBezTo>
                    <a:pt x="1755" y="889"/>
                    <a:pt x="1756" y="891"/>
                    <a:pt x="1730" y="889"/>
                  </a:cubicBezTo>
                  <a:cubicBezTo>
                    <a:pt x="1704" y="891"/>
                    <a:pt x="1683" y="895"/>
                    <a:pt x="1658" y="895"/>
                  </a:cubicBezTo>
                  <a:lnTo>
                    <a:pt x="1615" y="913"/>
                  </a:lnTo>
                  <a:lnTo>
                    <a:pt x="1540" y="947"/>
                  </a:lnTo>
                  <a:lnTo>
                    <a:pt x="1488" y="979"/>
                  </a:lnTo>
                  <a:lnTo>
                    <a:pt x="1434" y="1028"/>
                  </a:lnTo>
                  <a:lnTo>
                    <a:pt x="287" y="1020"/>
                  </a:lnTo>
                  <a:cubicBezTo>
                    <a:pt x="263" y="1017"/>
                    <a:pt x="261" y="1017"/>
                    <a:pt x="244" y="1009"/>
                  </a:cubicBezTo>
                  <a:cubicBezTo>
                    <a:pt x="241" y="1005"/>
                    <a:pt x="232" y="998"/>
                    <a:pt x="232" y="998"/>
                  </a:cubicBezTo>
                  <a:cubicBezTo>
                    <a:pt x="231" y="988"/>
                    <a:pt x="231" y="993"/>
                    <a:pt x="231" y="985"/>
                  </a:cubicBezTo>
                  <a:lnTo>
                    <a:pt x="232" y="961"/>
                  </a:lnTo>
                  <a:lnTo>
                    <a:pt x="245" y="935"/>
                  </a:lnTo>
                  <a:lnTo>
                    <a:pt x="261" y="910"/>
                  </a:lnTo>
                  <a:lnTo>
                    <a:pt x="282" y="887"/>
                  </a:lnTo>
                  <a:lnTo>
                    <a:pt x="295" y="863"/>
                  </a:lnTo>
                  <a:lnTo>
                    <a:pt x="322" y="846"/>
                  </a:lnTo>
                  <a:lnTo>
                    <a:pt x="351" y="822"/>
                  </a:lnTo>
                  <a:lnTo>
                    <a:pt x="373" y="803"/>
                  </a:lnTo>
                  <a:lnTo>
                    <a:pt x="394" y="772"/>
                  </a:lnTo>
                  <a:lnTo>
                    <a:pt x="400" y="731"/>
                  </a:lnTo>
                  <a:lnTo>
                    <a:pt x="384" y="692"/>
                  </a:lnTo>
                  <a:lnTo>
                    <a:pt x="372" y="660"/>
                  </a:lnTo>
                  <a:lnTo>
                    <a:pt x="367" y="631"/>
                  </a:lnTo>
                  <a:lnTo>
                    <a:pt x="359" y="596"/>
                  </a:lnTo>
                  <a:lnTo>
                    <a:pt x="352" y="575"/>
                  </a:lnTo>
                  <a:lnTo>
                    <a:pt x="332" y="563"/>
                  </a:lnTo>
                  <a:lnTo>
                    <a:pt x="311" y="556"/>
                  </a:lnTo>
                  <a:lnTo>
                    <a:pt x="277" y="555"/>
                  </a:lnTo>
                  <a:lnTo>
                    <a:pt x="256" y="553"/>
                  </a:lnTo>
                  <a:lnTo>
                    <a:pt x="240" y="535"/>
                  </a:lnTo>
                  <a:lnTo>
                    <a:pt x="234" y="527"/>
                  </a:lnTo>
                  <a:lnTo>
                    <a:pt x="228" y="497"/>
                  </a:lnTo>
                  <a:lnTo>
                    <a:pt x="212" y="452"/>
                  </a:lnTo>
                  <a:lnTo>
                    <a:pt x="196" y="419"/>
                  </a:lnTo>
                  <a:lnTo>
                    <a:pt x="181" y="374"/>
                  </a:lnTo>
                  <a:lnTo>
                    <a:pt x="136" y="276"/>
                  </a:lnTo>
                  <a:lnTo>
                    <a:pt x="119" y="235"/>
                  </a:lnTo>
                  <a:lnTo>
                    <a:pt x="96" y="199"/>
                  </a:lnTo>
                  <a:lnTo>
                    <a:pt x="72" y="164"/>
                  </a:lnTo>
                  <a:lnTo>
                    <a:pt x="53" y="134"/>
                  </a:lnTo>
                  <a:lnTo>
                    <a:pt x="40" y="116"/>
                  </a:lnTo>
                  <a:lnTo>
                    <a:pt x="23" y="67"/>
                  </a:lnTo>
                  <a:lnTo>
                    <a:pt x="13" y="35"/>
                  </a:lnTo>
                  <a:lnTo>
                    <a:pt x="0" y="1"/>
                  </a:lnTo>
                  <a:close/>
                </a:path>
              </a:pathLst>
            </a:cu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21" name="Freeform 45"/>
            <p:cNvSpPr>
              <a:spLocks/>
            </p:cNvSpPr>
            <p:nvPr/>
          </p:nvSpPr>
          <p:spPr bwMode="auto">
            <a:xfrm>
              <a:off x="1682" y="3061"/>
              <a:ext cx="314" cy="334"/>
            </a:xfrm>
            <a:custGeom>
              <a:avLst/>
              <a:gdLst>
                <a:gd name="T0" fmla="*/ 158 w 314"/>
                <a:gd name="T1" fmla="*/ 0 h 334"/>
                <a:gd name="T2" fmla="*/ 166 w 314"/>
                <a:gd name="T3" fmla="*/ 6 h 334"/>
                <a:gd name="T4" fmla="*/ 193 w 314"/>
                <a:gd name="T5" fmla="*/ 56 h 334"/>
                <a:gd name="T6" fmla="*/ 214 w 314"/>
                <a:gd name="T7" fmla="*/ 80 h 334"/>
                <a:gd name="T8" fmla="*/ 256 w 314"/>
                <a:gd name="T9" fmla="*/ 131 h 334"/>
                <a:gd name="T10" fmla="*/ 283 w 314"/>
                <a:gd name="T11" fmla="*/ 161 h 334"/>
                <a:gd name="T12" fmla="*/ 292 w 314"/>
                <a:gd name="T13" fmla="*/ 184 h 334"/>
                <a:gd name="T14" fmla="*/ 312 w 314"/>
                <a:gd name="T15" fmla="*/ 230 h 334"/>
                <a:gd name="T16" fmla="*/ 300 w 314"/>
                <a:gd name="T17" fmla="*/ 278 h 334"/>
                <a:gd name="T18" fmla="*/ 289 w 314"/>
                <a:gd name="T19" fmla="*/ 307 h 334"/>
                <a:gd name="T20" fmla="*/ 276 w 314"/>
                <a:gd name="T21" fmla="*/ 320 h 334"/>
                <a:gd name="T22" fmla="*/ 267 w 314"/>
                <a:gd name="T23" fmla="*/ 333 h 334"/>
                <a:gd name="T24" fmla="*/ 236 w 314"/>
                <a:gd name="T25" fmla="*/ 326 h 334"/>
                <a:gd name="T26" fmla="*/ 225 w 314"/>
                <a:gd name="T27" fmla="*/ 317 h 334"/>
                <a:gd name="T28" fmla="*/ 211 w 314"/>
                <a:gd name="T29" fmla="*/ 309 h 334"/>
                <a:gd name="T30" fmla="*/ 190 w 314"/>
                <a:gd name="T31" fmla="*/ 296 h 334"/>
                <a:gd name="T32" fmla="*/ 166 w 314"/>
                <a:gd name="T33" fmla="*/ 275 h 334"/>
                <a:gd name="T34" fmla="*/ 145 w 314"/>
                <a:gd name="T35" fmla="*/ 254 h 334"/>
                <a:gd name="T36" fmla="*/ 140 w 314"/>
                <a:gd name="T37" fmla="*/ 241 h 334"/>
                <a:gd name="T38" fmla="*/ 129 w 314"/>
                <a:gd name="T39" fmla="*/ 192 h 334"/>
                <a:gd name="T40" fmla="*/ 113 w 314"/>
                <a:gd name="T41" fmla="*/ 153 h 334"/>
                <a:gd name="T42" fmla="*/ 92 w 314"/>
                <a:gd name="T43" fmla="*/ 129 h 334"/>
                <a:gd name="T44" fmla="*/ 76 w 314"/>
                <a:gd name="T45" fmla="*/ 115 h 334"/>
                <a:gd name="T46" fmla="*/ 65 w 314"/>
                <a:gd name="T47" fmla="*/ 104 h 334"/>
                <a:gd name="T48" fmla="*/ 54 w 314"/>
                <a:gd name="T49" fmla="*/ 91 h 334"/>
                <a:gd name="T50" fmla="*/ 44 w 314"/>
                <a:gd name="T51" fmla="*/ 77 h 334"/>
                <a:gd name="T52" fmla="*/ 30 w 314"/>
                <a:gd name="T53" fmla="*/ 62 h 334"/>
                <a:gd name="T54" fmla="*/ 9 w 314"/>
                <a:gd name="T55" fmla="*/ 38 h 334"/>
                <a:gd name="T56" fmla="*/ 1 w 314"/>
                <a:gd name="T57" fmla="*/ 25 h 334"/>
                <a:gd name="T58" fmla="*/ 51 w 314"/>
                <a:gd name="T59" fmla="*/ 17 h 334"/>
                <a:gd name="T60" fmla="*/ 94 w 314"/>
                <a:gd name="T61" fmla="*/ 16 h 334"/>
                <a:gd name="T62" fmla="*/ 129 w 314"/>
                <a:gd name="T63" fmla="*/ 14 h 334"/>
                <a:gd name="T64" fmla="*/ 144 w 314"/>
                <a:gd name="T65" fmla="*/ 13 h 334"/>
                <a:gd name="T66" fmla="*/ 158 w 314"/>
                <a:gd name="T67" fmla="*/ 0 h 3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334"/>
                <a:gd name="T104" fmla="*/ 314 w 314"/>
                <a:gd name="T105" fmla="*/ 334 h 3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334">
                  <a:moveTo>
                    <a:pt x="158" y="0"/>
                  </a:moveTo>
                  <a:cubicBezTo>
                    <a:pt x="162" y="1"/>
                    <a:pt x="166" y="1"/>
                    <a:pt x="166" y="6"/>
                  </a:cubicBezTo>
                  <a:lnTo>
                    <a:pt x="193" y="56"/>
                  </a:lnTo>
                  <a:lnTo>
                    <a:pt x="214" y="80"/>
                  </a:lnTo>
                  <a:lnTo>
                    <a:pt x="256" y="131"/>
                  </a:lnTo>
                  <a:lnTo>
                    <a:pt x="283" y="161"/>
                  </a:lnTo>
                  <a:lnTo>
                    <a:pt x="292" y="184"/>
                  </a:lnTo>
                  <a:cubicBezTo>
                    <a:pt x="299" y="202"/>
                    <a:pt x="306" y="214"/>
                    <a:pt x="312" y="230"/>
                  </a:cubicBezTo>
                  <a:cubicBezTo>
                    <a:pt x="312" y="236"/>
                    <a:pt x="314" y="275"/>
                    <a:pt x="300" y="278"/>
                  </a:cubicBezTo>
                  <a:cubicBezTo>
                    <a:pt x="299" y="289"/>
                    <a:pt x="294" y="297"/>
                    <a:pt x="289" y="307"/>
                  </a:cubicBezTo>
                  <a:cubicBezTo>
                    <a:pt x="287" y="315"/>
                    <a:pt x="282" y="316"/>
                    <a:pt x="276" y="320"/>
                  </a:cubicBezTo>
                  <a:cubicBezTo>
                    <a:pt x="273" y="325"/>
                    <a:pt x="267" y="333"/>
                    <a:pt x="267" y="333"/>
                  </a:cubicBezTo>
                  <a:cubicBezTo>
                    <a:pt x="249" y="331"/>
                    <a:pt x="247" y="334"/>
                    <a:pt x="236" y="326"/>
                  </a:cubicBezTo>
                  <a:cubicBezTo>
                    <a:pt x="235" y="319"/>
                    <a:pt x="232" y="318"/>
                    <a:pt x="225" y="317"/>
                  </a:cubicBezTo>
                  <a:cubicBezTo>
                    <a:pt x="221" y="311"/>
                    <a:pt x="218" y="310"/>
                    <a:pt x="211" y="309"/>
                  </a:cubicBezTo>
                  <a:cubicBezTo>
                    <a:pt x="206" y="303"/>
                    <a:pt x="198" y="297"/>
                    <a:pt x="190" y="296"/>
                  </a:cubicBezTo>
                  <a:cubicBezTo>
                    <a:pt x="180" y="290"/>
                    <a:pt x="177" y="280"/>
                    <a:pt x="166" y="275"/>
                  </a:cubicBezTo>
                  <a:cubicBezTo>
                    <a:pt x="161" y="266"/>
                    <a:pt x="154" y="259"/>
                    <a:pt x="145" y="254"/>
                  </a:cubicBezTo>
                  <a:cubicBezTo>
                    <a:pt x="144" y="249"/>
                    <a:pt x="140" y="241"/>
                    <a:pt x="140" y="241"/>
                  </a:cubicBezTo>
                  <a:cubicBezTo>
                    <a:pt x="137" y="225"/>
                    <a:pt x="138" y="207"/>
                    <a:pt x="129" y="192"/>
                  </a:cubicBezTo>
                  <a:cubicBezTo>
                    <a:pt x="127" y="180"/>
                    <a:pt x="121" y="163"/>
                    <a:pt x="113" y="153"/>
                  </a:cubicBezTo>
                  <a:cubicBezTo>
                    <a:pt x="111" y="141"/>
                    <a:pt x="103" y="134"/>
                    <a:pt x="92" y="129"/>
                  </a:cubicBezTo>
                  <a:cubicBezTo>
                    <a:pt x="88" y="124"/>
                    <a:pt x="82" y="118"/>
                    <a:pt x="76" y="115"/>
                  </a:cubicBezTo>
                  <a:cubicBezTo>
                    <a:pt x="75" y="110"/>
                    <a:pt x="65" y="104"/>
                    <a:pt x="65" y="104"/>
                  </a:cubicBezTo>
                  <a:cubicBezTo>
                    <a:pt x="58" y="92"/>
                    <a:pt x="62" y="96"/>
                    <a:pt x="54" y="91"/>
                  </a:cubicBezTo>
                  <a:cubicBezTo>
                    <a:pt x="47" y="79"/>
                    <a:pt x="51" y="84"/>
                    <a:pt x="44" y="77"/>
                  </a:cubicBezTo>
                  <a:cubicBezTo>
                    <a:pt x="43" y="71"/>
                    <a:pt x="36" y="65"/>
                    <a:pt x="30" y="62"/>
                  </a:cubicBezTo>
                  <a:cubicBezTo>
                    <a:pt x="26" y="55"/>
                    <a:pt x="17" y="43"/>
                    <a:pt x="9" y="38"/>
                  </a:cubicBezTo>
                  <a:cubicBezTo>
                    <a:pt x="6" y="34"/>
                    <a:pt x="4" y="29"/>
                    <a:pt x="1" y="25"/>
                  </a:cubicBezTo>
                  <a:cubicBezTo>
                    <a:pt x="7" y="1"/>
                    <a:pt x="0" y="17"/>
                    <a:pt x="51" y="17"/>
                  </a:cubicBezTo>
                  <a:lnTo>
                    <a:pt x="94" y="16"/>
                  </a:lnTo>
                  <a:lnTo>
                    <a:pt x="129" y="14"/>
                  </a:lnTo>
                  <a:lnTo>
                    <a:pt x="144" y="13"/>
                  </a:lnTo>
                  <a:lnTo>
                    <a:pt x="158" y="0"/>
                  </a:lnTo>
                  <a:close/>
                </a:path>
              </a:pathLst>
            </a:custGeom>
            <a:solidFill>
              <a:srgbClr val="0066FF">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22" name="Freeform 46"/>
            <p:cNvSpPr>
              <a:spLocks/>
            </p:cNvSpPr>
            <p:nvPr/>
          </p:nvSpPr>
          <p:spPr bwMode="auto">
            <a:xfrm>
              <a:off x="2270" y="2726"/>
              <a:ext cx="1872" cy="1023"/>
            </a:xfrm>
            <a:custGeom>
              <a:avLst/>
              <a:gdLst>
                <a:gd name="T0" fmla="*/ 160 w 1872"/>
                <a:gd name="T1" fmla="*/ 2 h 1023"/>
                <a:gd name="T2" fmla="*/ 164 w 1872"/>
                <a:gd name="T3" fmla="*/ 69 h 1023"/>
                <a:gd name="T4" fmla="*/ 244 w 1872"/>
                <a:gd name="T5" fmla="*/ 108 h 1023"/>
                <a:gd name="T6" fmla="*/ 357 w 1872"/>
                <a:gd name="T7" fmla="*/ 157 h 1023"/>
                <a:gd name="T8" fmla="*/ 466 w 1872"/>
                <a:gd name="T9" fmla="*/ 260 h 1023"/>
                <a:gd name="T10" fmla="*/ 615 w 1872"/>
                <a:gd name="T11" fmla="*/ 367 h 1023"/>
                <a:gd name="T12" fmla="*/ 786 w 1872"/>
                <a:gd name="T13" fmla="*/ 416 h 1023"/>
                <a:gd name="T14" fmla="*/ 957 w 1872"/>
                <a:gd name="T15" fmla="*/ 416 h 1023"/>
                <a:gd name="T16" fmla="*/ 1101 w 1872"/>
                <a:gd name="T17" fmla="*/ 380 h 1023"/>
                <a:gd name="T18" fmla="*/ 1229 w 1872"/>
                <a:gd name="T19" fmla="*/ 341 h 1023"/>
                <a:gd name="T20" fmla="*/ 1368 w 1872"/>
                <a:gd name="T21" fmla="*/ 335 h 1023"/>
                <a:gd name="T22" fmla="*/ 1506 w 1872"/>
                <a:gd name="T23" fmla="*/ 380 h 1023"/>
                <a:gd name="T24" fmla="*/ 1604 w 1872"/>
                <a:gd name="T25" fmla="*/ 410 h 1023"/>
                <a:gd name="T26" fmla="*/ 1676 w 1872"/>
                <a:gd name="T27" fmla="*/ 453 h 1023"/>
                <a:gd name="T28" fmla="*/ 1703 w 1872"/>
                <a:gd name="T29" fmla="*/ 525 h 1023"/>
                <a:gd name="T30" fmla="*/ 1746 w 1872"/>
                <a:gd name="T31" fmla="*/ 599 h 1023"/>
                <a:gd name="T32" fmla="*/ 1781 w 1872"/>
                <a:gd name="T33" fmla="*/ 661 h 1023"/>
                <a:gd name="T34" fmla="*/ 1812 w 1872"/>
                <a:gd name="T35" fmla="*/ 719 h 1023"/>
                <a:gd name="T36" fmla="*/ 1856 w 1872"/>
                <a:gd name="T37" fmla="*/ 802 h 1023"/>
                <a:gd name="T38" fmla="*/ 1869 w 1872"/>
                <a:gd name="T39" fmla="*/ 895 h 1023"/>
                <a:gd name="T40" fmla="*/ 1864 w 1872"/>
                <a:gd name="T41" fmla="*/ 960 h 1023"/>
                <a:gd name="T42" fmla="*/ 1789 w 1872"/>
                <a:gd name="T43" fmla="*/ 991 h 1023"/>
                <a:gd name="T44" fmla="*/ 1719 w 1872"/>
                <a:gd name="T45" fmla="*/ 936 h 1023"/>
                <a:gd name="T46" fmla="*/ 1688 w 1872"/>
                <a:gd name="T47" fmla="*/ 888 h 1023"/>
                <a:gd name="T48" fmla="*/ 1637 w 1872"/>
                <a:gd name="T49" fmla="*/ 836 h 1023"/>
                <a:gd name="T50" fmla="*/ 1610 w 1872"/>
                <a:gd name="T51" fmla="*/ 789 h 1023"/>
                <a:gd name="T52" fmla="*/ 1581 w 1872"/>
                <a:gd name="T53" fmla="*/ 636 h 1023"/>
                <a:gd name="T54" fmla="*/ 1533 w 1872"/>
                <a:gd name="T55" fmla="*/ 605 h 1023"/>
                <a:gd name="T56" fmla="*/ 1488 w 1872"/>
                <a:gd name="T57" fmla="*/ 554 h 1023"/>
                <a:gd name="T58" fmla="*/ 1432 w 1872"/>
                <a:gd name="T59" fmla="*/ 536 h 1023"/>
                <a:gd name="T60" fmla="*/ 1354 w 1872"/>
                <a:gd name="T61" fmla="*/ 576 h 1023"/>
                <a:gd name="T62" fmla="*/ 1320 w 1872"/>
                <a:gd name="T63" fmla="*/ 554 h 1023"/>
                <a:gd name="T64" fmla="*/ 1228 w 1872"/>
                <a:gd name="T65" fmla="*/ 520 h 1023"/>
                <a:gd name="T66" fmla="*/ 1040 w 1872"/>
                <a:gd name="T67" fmla="*/ 536 h 1023"/>
                <a:gd name="T68" fmla="*/ 964 w 1872"/>
                <a:gd name="T69" fmla="*/ 584 h 1023"/>
                <a:gd name="T70" fmla="*/ 976 w 1872"/>
                <a:gd name="T71" fmla="*/ 645 h 1023"/>
                <a:gd name="T72" fmla="*/ 962 w 1872"/>
                <a:gd name="T73" fmla="*/ 674 h 1023"/>
                <a:gd name="T74" fmla="*/ 890 w 1872"/>
                <a:gd name="T75" fmla="*/ 671 h 1023"/>
                <a:gd name="T76" fmla="*/ 858 w 1872"/>
                <a:gd name="T77" fmla="*/ 664 h 1023"/>
                <a:gd name="T78" fmla="*/ 805 w 1872"/>
                <a:gd name="T79" fmla="*/ 661 h 1023"/>
                <a:gd name="T80" fmla="*/ 736 w 1872"/>
                <a:gd name="T81" fmla="*/ 610 h 1023"/>
                <a:gd name="T82" fmla="*/ 652 w 1872"/>
                <a:gd name="T83" fmla="*/ 631 h 1023"/>
                <a:gd name="T84" fmla="*/ 530 w 1872"/>
                <a:gd name="T85" fmla="*/ 629 h 1023"/>
                <a:gd name="T86" fmla="*/ 456 w 1872"/>
                <a:gd name="T87" fmla="*/ 668 h 1023"/>
                <a:gd name="T88" fmla="*/ 445 w 1872"/>
                <a:gd name="T89" fmla="*/ 676 h 1023"/>
                <a:gd name="T90" fmla="*/ 400 w 1872"/>
                <a:gd name="T91" fmla="*/ 706 h 1023"/>
                <a:gd name="T92" fmla="*/ 333 w 1872"/>
                <a:gd name="T93" fmla="*/ 746 h 1023"/>
                <a:gd name="T94" fmla="*/ 256 w 1872"/>
                <a:gd name="T95" fmla="*/ 792 h 1023"/>
                <a:gd name="T96" fmla="*/ 229 w 1872"/>
                <a:gd name="T97" fmla="*/ 832 h 1023"/>
                <a:gd name="T98" fmla="*/ 200 w 1872"/>
                <a:gd name="T99" fmla="*/ 895 h 1023"/>
                <a:gd name="T100" fmla="*/ 212 w 1872"/>
                <a:gd name="T101" fmla="*/ 1021 h 1023"/>
                <a:gd name="T102" fmla="*/ 66 w 1872"/>
                <a:gd name="T103" fmla="*/ 972 h 1023"/>
                <a:gd name="T104" fmla="*/ 48 w 1872"/>
                <a:gd name="T105" fmla="*/ 957 h 1023"/>
                <a:gd name="T106" fmla="*/ 16 w 1872"/>
                <a:gd name="T107" fmla="*/ 900 h 1023"/>
                <a:gd name="T108" fmla="*/ 2 w 1872"/>
                <a:gd name="T109" fmla="*/ 0 h 10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72"/>
                <a:gd name="T166" fmla="*/ 0 h 1023"/>
                <a:gd name="T167" fmla="*/ 1872 w 1872"/>
                <a:gd name="T168" fmla="*/ 1023 h 10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72" h="1023">
                  <a:moveTo>
                    <a:pt x="2" y="0"/>
                  </a:moveTo>
                  <a:cubicBezTo>
                    <a:pt x="7" y="0"/>
                    <a:pt x="13" y="0"/>
                    <a:pt x="18" y="0"/>
                  </a:cubicBezTo>
                  <a:cubicBezTo>
                    <a:pt x="65" y="1"/>
                    <a:pt x="113" y="1"/>
                    <a:pt x="160" y="2"/>
                  </a:cubicBezTo>
                  <a:cubicBezTo>
                    <a:pt x="162" y="2"/>
                    <a:pt x="156" y="3"/>
                    <a:pt x="154" y="4"/>
                  </a:cubicBezTo>
                  <a:cubicBezTo>
                    <a:pt x="151" y="6"/>
                    <a:pt x="151" y="9"/>
                    <a:pt x="149" y="12"/>
                  </a:cubicBezTo>
                  <a:cubicBezTo>
                    <a:pt x="151" y="55"/>
                    <a:pt x="142" y="52"/>
                    <a:pt x="164" y="69"/>
                  </a:cubicBezTo>
                  <a:cubicBezTo>
                    <a:pt x="169" y="77"/>
                    <a:pt x="162" y="88"/>
                    <a:pt x="173" y="88"/>
                  </a:cubicBezTo>
                  <a:lnTo>
                    <a:pt x="208" y="103"/>
                  </a:lnTo>
                  <a:lnTo>
                    <a:pt x="244" y="108"/>
                  </a:lnTo>
                  <a:lnTo>
                    <a:pt x="301" y="124"/>
                  </a:lnTo>
                  <a:lnTo>
                    <a:pt x="325" y="138"/>
                  </a:lnTo>
                  <a:lnTo>
                    <a:pt x="357" y="157"/>
                  </a:lnTo>
                  <a:lnTo>
                    <a:pt x="386" y="180"/>
                  </a:lnTo>
                  <a:lnTo>
                    <a:pt x="426" y="223"/>
                  </a:lnTo>
                  <a:lnTo>
                    <a:pt x="466" y="260"/>
                  </a:lnTo>
                  <a:lnTo>
                    <a:pt x="520" y="311"/>
                  </a:lnTo>
                  <a:lnTo>
                    <a:pt x="572" y="344"/>
                  </a:lnTo>
                  <a:lnTo>
                    <a:pt x="615" y="367"/>
                  </a:lnTo>
                  <a:lnTo>
                    <a:pt x="647" y="380"/>
                  </a:lnTo>
                  <a:lnTo>
                    <a:pt x="709" y="400"/>
                  </a:lnTo>
                  <a:lnTo>
                    <a:pt x="786" y="416"/>
                  </a:lnTo>
                  <a:lnTo>
                    <a:pt x="837" y="418"/>
                  </a:lnTo>
                  <a:lnTo>
                    <a:pt x="896" y="418"/>
                  </a:lnTo>
                  <a:lnTo>
                    <a:pt x="957" y="416"/>
                  </a:lnTo>
                  <a:lnTo>
                    <a:pt x="1010" y="410"/>
                  </a:lnTo>
                  <a:lnTo>
                    <a:pt x="1069" y="394"/>
                  </a:lnTo>
                  <a:lnTo>
                    <a:pt x="1101" y="380"/>
                  </a:lnTo>
                  <a:lnTo>
                    <a:pt x="1149" y="364"/>
                  </a:lnTo>
                  <a:lnTo>
                    <a:pt x="1188" y="351"/>
                  </a:lnTo>
                  <a:lnTo>
                    <a:pt x="1229" y="341"/>
                  </a:lnTo>
                  <a:lnTo>
                    <a:pt x="1276" y="332"/>
                  </a:lnTo>
                  <a:lnTo>
                    <a:pt x="1325" y="332"/>
                  </a:lnTo>
                  <a:lnTo>
                    <a:pt x="1368" y="335"/>
                  </a:lnTo>
                  <a:lnTo>
                    <a:pt x="1413" y="344"/>
                  </a:lnTo>
                  <a:lnTo>
                    <a:pt x="1453" y="356"/>
                  </a:lnTo>
                  <a:lnTo>
                    <a:pt x="1506" y="380"/>
                  </a:lnTo>
                  <a:lnTo>
                    <a:pt x="1540" y="388"/>
                  </a:lnTo>
                  <a:lnTo>
                    <a:pt x="1575" y="405"/>
                  </a:lnTo>
                  <a:lnTo>
                    <a:pt x="1604" y="410"/>
                  </a:lnTo>
                  <a:lnTo>
                    <a:pt x="1652" y="421"/>
                  </a:lnTo>
                  <a:lnTo>
                    <a:pt x="1668" y="423"/>
                  </a:lnTo>
                  <a:cubicBezTo>
                    <a:pt x="1674" y="431"/>
                    <a:pt x="1676" y="443"/>
                    <a:pt x="1676" y="453"/>
                  </a:cubicBezTo>
                  <a:lnTo>
                    <a:pt x="1682" y="461"/>
                  </a:lnTo>
                  <a:lnTo>
                    <a:pt x="1693" y="496"/>
                  </a:lnTo>
                  <a:lnTo>
                    <a:pt x="1703" y="525"/>
                  </a:lnTo>
                  <a:lnTo>
                    <a:pt x="1712" y="544"/>
                  </a:lnTo>
                  <a:lnTo>
                    <a:pt x="1735" y="575"/>
                  </a:lnTo>
                  <a:lnTo>
                    <a:pt x="1746" y="599"/>
                  </a:lnTo>
                  <a:lnTo>
                    <a:pt x="1772" y="624"/>
                  </a:lnTo>
                  <a:lnTo>
                    <a:pt x="1792" y="647"/>
                  </a:lnTo>
                  <a:lnTo>
                    <a:pt x="1781" y="661"/>
                  </a:lnTo>
                  <a:lnTo>
                    <a:pt x="1788" y="677"/>
                  </a:lnTo>
                  <a:lnTo>
                    <a:pt x="1791" y="690"/>
                  </a:lnTo>
                  <a:lnTo>
                    <a:pt x="1812" y="719"/>
                  </a:lnTo>
                  <a:lnTo>
                    <a:pt x="1829" y="752"/>
                  </a:lnTo>
                  <a:lnTo>
                    <a:pt x="1847" y="778"/>
                  </a:lnTo>
                  <a:lnTo>
                    <a:pt x="1856" y="802"/>
                  </a:lnTo>
                  <a:lnTo>
                    <a:pt x="1872" y="828"/>
                  </a:lnTo>
                  <a:lnTo>
                    <a:pt x="1868" y="861"/>
                  </a:lnTo>
                  <a:lnTo>
                    <a:pt x="1869" y="895"/>
                  </a:lnTo>
                  <a:lnTo>
                    <a:pt x="1869" y="927"/>
                  </a:lnTo>
                  <a:cubicBezTo>
                    <a:pt x="1869" y="935"/>
                    <a:pt x="1869" y="944"/>
                    <a:pt x="1868" y="952"/>
                  </a:cubicBezTo>
                  <a:cubicBezTo>
                    <a:pt x="1868" y="955"/>
                    <a:pt x="1864" y="960"/>
                    <a:pt x="1864" y="960"/>
                  </a:cubicBezTo>
                  <a:cubicBezTo>
                    <a:pt x="1860" y="978"/>
                    <a:pt x="1865" y="984"/>
                    <a:pt x="1847" y="988"/>
                  </a:cubicBezTo>
                  <a:cubicBezTo>
                    <a:pt x="1842" y="998"/>
                    <a:pt x="1833" y="999"/>
                    <a:pt x="1824" y="1004"/>
                  </a:cubicBezTo>
                  <a:cubicBezTo>
                    <a:pt x="1802" y="1001"/>
                    <a:pt x="1807" y="994"/>
                    <a:pt x="1789" y="991"/>
                  </a:cubicBezTo>
                  <a:cubicBezTo>
                    <a:pt x="1784" y="989"/>
                    <a:pt x="1776" y="983"/>
                    <a:pt x="1776" y="983"/>
                  </a:cubicBezTo>
                  <a:cubicBezTo>
                    <a:pt x="1775" y="973"/>
                    <a:pt x="1769" y="968"/>
                    <a:pt x="1765" y="959"/>
                  </a:cubicBezTo>
                  <a:cubicBezTo>
                    <a:pt x="1762" y="933"/>
                    <a:pt x="1742" y="939"/>
                    <a:pt x="1719" y="936"/>
                  </a:cubicBezTo>
                  <a:cubicBezTo>
                    <a:pt x="1716" y="931"/>
                    <a:pt x="1717" y="928"/>
                    <a:pt x="1712" y="924"/>
                  </a:cubicBezTo>
                  <a:cubicBezTo>
                    <a:pt x="1707" y="916"/>
                    <a:pt x="1704" y="906"/>
                    <a:pt x="1696" y="901"/>
                  </a:cubicBezTo>
                  <a:cubicBezTo>
                    <a:pt x="1695" y="895"/>
                    <a:pt x="1692" y="892"/>
                    <a:pt x="1688" y="888"/>
                  </a:cubicBezTo>
                  <a:cubicBezTo>
                    <a:pt x="1686" y="876"/>
                    <a:pt x="1680" y="879"/>
                    <a:pt x="1668" y="877"/>
                  </a:cubicBezTo>
                  <a:cubicBezTo>
                    <a:pt x="1660" y="871"/>
                    <a:pt x="1658" y="863"/>
                    <a:pt x="1650" y="858"/>
                  </a:cubicBezTo>
                  <a:cubicBezTo>
                    <a:pt x="1647" y="850"/>
                    <a:pt x="1642" y="843"/>
                    <a:pt x="1637" y="836"/>
                  </a:cubicBezTo>
                  <a:cubicBezTo>
                    <a:pt x="1636" y="831"/>
                    <a:pt x="1632" y="821"/>
                    <a:pt x="1632" y="821"/>
                  </a:cubicBezTo>
                  <a:cubicBezTo>
                    <a:pt x="1631" y="812"/>
                    <a:pt x="1630" y="806"/>
                    <a:pt x="1621" y="802"/>
                  </a:cubicBezTo>
                  <a:cubicBezTo>
                    <a:pt x="1614" y="790"/>
                    <a:pt x="1618" y="794"/>
                    <a:pt x="1610" y="789"/>
                  </a:cubicBezTo>
                  <a:cubicBezTo>
                    <a:pt x="1607" y="783"/>
                    <a:pt x="1600" y="772"/>
                    <a:pt x="1600" y="772"/>
                  </a:cubicBezTo>
                  <a:cubicBezTo>
                    <a:pt x="1599" y="765"/>
                    <a:pt x="1595" y="759"/>
                    <a:pt x="1592" y="752"/>
                  </a:cubicBezTo>
                  <a:cubicBezTo>
                    <a:pt x="1585" y="713"/>
                    <a:pt x="1605" y="668"/>
                    <a:pt x="1581" y="636"/>
                  </a:cubicBezTo>
                  <a:cubicBezTo>
                    <a:pt x="1580" y="630"/>
                    <a:pt x="1576" y="629"/>
                    <a:pt x="1573" y="623"/>
                  </a:cubicBezTo>
                  <a:cubicBezTo>
                    <a:pt x="1571" y="611"/>
                    <a:pt x="1563" y="614"/>
                    <a:pt x="1551" y="613"/>
                  </a:cubicBezTo>
                  <a:cubicBezTo>
                    <a:pt x="1545" y="611"/>
                    <a:pt x="1539" y="607"/>
                    <a:pt x="1533" y="605"/>
                  </a:cubicBezTo>
                  <a:cubicBezTo>
                    <a:pt x="1529" y="601"/>
                    <a:pt x="1520" y="594"/>
                    <a:pt x="1520" y="594"/>
                  </a:cubicBezTo>
                  <a:cubicBezTo>
                    <a:pt x="1515" y="586"/>
                    <a:pt x="1508" y="581"/>
                    <a:pt x="1504" y="572"/>
                  </a:cubicBezTo>
                  <a:cubicBezTo>
                    <a:pt x="1502" y="563"/>
                    <a:pt x="1496" y="558"/>
                    <a:pt x="1488" y="554"/>
                  </a:cubicBezTo>
                  <a:cubicBezTo>
                    <a:pt x="1487" y="549"/>
                    <a:pt x="1477" y="543"/>
                    <a:pt x="1477" y="543"/>
                  </a:cubicBezTo>
                  <a:cubicBezTo>
                    <a:pt x="1475" y="531"/>
                    <a:pt x="1458" y="532"/>
                    <a:pt x="1448" y="530"/>
                  </a:cubicBezTo>
                  <a:cubicBezTo>
                    <a:pt x="1439" y="526"/>
                    <a:pt x="1436" y="527"/>
                    <a:pt x="1432" y="536"/>
                  </a:cubicBezTo>
                  <a:cubicBezTo>
                    <a:pt x="1428" y="555"/>
                    <a:pt x="1402" y="552"/>
                    <a:pt x="1386" y="554"/>
                  </a:cubicBezTo>
                  <a:cubicBezTo>
                    <a:pt x="1380" y="557"/>
                    <a:pt x="1374" y="561"/>
                    <a:pt x="1368" y="565"/>
                  </a:cubicBezTo>
                  <a:cubicBezTo>
                    <a:pt x="1364" y="572"/>
                    <a:pt x="1362" y="575"/>
                    <a:pt x="1354" y="576"/>
                  </a:cubicBezTo>
                  <a:cubicBezTo>
                    <a:pt x="1350" y="576"/>
                    <a:pt x="1345" y="577"/>
                    <a:pt x="1341" y="575"/>
                  </a:cubicBezTo>
                  <a:cubicBezTo>
                    <a:pt x="1339" y="574"/>
                    <a:pt x="1337" y="567"/>
                    <a:pt x="1336" y="565"/>
                  </a:cubicBezTo>
                  <a:cubicBezTo>
                    <a:pt x="1333" y="561"/>
                    <a:pt x="1324" y="556"/>
                    <a:pt x="1320" y="554"/>
                  </a:cubicBezTo>
                  <a:cubicBezTo>
                    <a:pt x="1318" y="542"/>
                    <a:pt x="1309" y="537"/>
                    <a:pt x="1298" y="535"/>
                  </a:cubicBezTo>
                  <a:cubicBezTo>
                    <a:pt x="1282" y="525"/>
                    <a:pt x="1242" y="527"/>
                    <a:pt x="1242" y="527"/>
                  </a:cubicBezTo>
                  <a:cubicBezTo>
                    <a:pt x="1237" y="525"/>
                    <a:pt x="1233" y="522"/>
                    <a:pt x="1228" y="520"/>
                  </a:cubicBezTo>
                  <a:cubicBezTo>
                    <a:pt x="1199" y="526"/>
                    <a:pt x="1169" y="524"/>
                    <a:pt x="1140" y="525"/>
                  </a:cubicBezTo>
                  <a:cubicBezTo>
                    <a:pt x="1119" y="528"/>
                    <a:pt x="1098" y="527"/>
                    <a:pt x="1077" y="530"/>
                  </a:cubicBezTo>
                  <a:cubicBezTo>
                    <a:pt x="1065" y="535"/>
                    <a:pt x="1053" y="535"/>
                    <a:pt x="1040" y="536"/>
                  </a:cubicBezTo>
                  <a:cubicBezTo>
                    <a:pt x="1030" y="539"/>
                    <a:pt x="1021" y="543"/>
                    <a:pt x="1010" y="544"/>
                  </a:cubicBezTo>
                  <a:cubicBezTo>
                    <a:pt x="1001" y="556"/>
                    <a:pt x="988" y="566"/>
                    <a:pt x="976" y="573"/>
                  </a:cubicBezTo>
                  <a:cubicBezTo>
                    <a:pt x="973" y="577"/>
                    <a:pt x="964" y="584"/>
                    <a:pt x="964" y="584"/>
                  </a:cubicBezTo>
                  <a:cubicBezTo>
                    <a:pt x="961" y="589"/>
                    <a:pt x="957" y="592"/>
                    <a:pt x="954" y="596"/>
                  </a:cubicBezTo>
                  <a:cubicBezTo>
                    <a:pt x="951" y="606"/>
                    <a:pt x="952" y="614"/>
                    <a:pt x="941" y="618"/>
                  </a:cubicBezTo>
                  <a:cubicBezTo>
                    <a:pt x="935" y="650"/>
                    <a:pt x="952" y="643"/>
                    <a:pt x="976" y="645"/>
                  </a:cubicBezTo>
                  <a:cubicBezTo>
                    <a:pt x="990" y="647"/>
                    <a:pt x="987" y="647"/>
                    <a:pt x="994" y="656"/>
                  </a:cubicBezTo>
                  <a:cubicBezTo>
                    <a:pt x="990" y="675"/>
                    <a:pt x="981" y="661"/>
                    <a:pt x="976" y="682"/>
                  </a:cubicBezTo>
                  <a:cubicBezTo>
                    <a:pt x="954" y="668"/>
                    <a:pt x="980" y="684"/>
                    <a:pt x="962" y="674"/>
                  </a:cubicBezTo>
                  <a:cubicBezTo>
                    <a:pt x="959" y="672"/>
                    <a:pt x="952" y="668"/>
                    <a:pt x="952" y="668"/>
                  </a:cubicBezTo>
                  <a:cubicBezTo>
                    <a:pt x="947" y="661"/>
                    <a:pt x="939" y="656"/>
                    <a:pt x="930" y="655"/>
                  </a:cubicBezTo>
                  <a:cubicBezTo>
                    <a:pt x="891" y="656"/>
                    <a:pt x="899" y="649"/>
                    <a:pt x="890" y="671"/>
                  </a:cubicBezTo>
                  <a:cubicBezTo>
                    <a:pt x="884" y="670"/>
                    <a:pt x="878" y="671"/>
                    <a:pt x="872" y="669"/>
                  </a:cubicBezTo>
                  <a:cubicBezTo>
                    <a:pt x="869" y="668"/>
                    <a:pt x="864" y="663"/>
                    <a:pt x="864" y="663"/>
                  </a:cubicBezTo>
                  <a:cubicBezTo>
                    <a:pt x="862" y="663"/>
                    <a:pt x="860" y="663"/>
                    <a:pt x="858" y="664"/>
                  </a:cubicBezTo>
                  <a:cubicBezTo>
                    <a:pt x="857" y="665"/>
                    <a:pt x="857" y="668"/>
                    <a:pt x="856" y="668"/>
                  </a:cubicBezTo>
                  <a:cubicBezTo>
                    <a:pt x="842" y="669"/>
                    <a:pt x="829" y="667"/>
                    <a:pt x="815" y="666"/>
                  </a:cubicBezTo>
                  <a:cubicBezTo>
                    <a:pt x="812" y="664"/>
                    <a:pt x="808" y="663"/>
                    <a:pt x="805" y="661"/>
                  </a:cubicBezTo>
                  <a:cubicBezTo>
                    <a:pt x="798" y="655"/>
                    <a:pt x="794" y="641"/>
                    <a:pt x="784" y="639"/>
                  </a:cubicBezTo>
                  <a:cubicBezTo>
                    <a:pt x="777" y="628"/>
                    <a:pt x="767" y="622"/>
                    <a:pt x="754" y="620"/>
                  </a:cubicBezTo>
                  <a:cubicBezTo>
                    <a:pt x="750" y="615"/>
                    <a:pt x="742" y="613"/>
                    <a:pt x="736" y="610"/>
                  </a:cubicBezTo>
                  <a:cubicBezTo>
                    <a:pt x="725" y="611"/>
                    <a:pt x="716" y="611"/>
                    <a:pt x="706" y="615"/>
                  </a:cubicBezTo>
                  <a:cubicBezTo>
                    <a:pt x="703" y="621"/>
                    <a:pt x="701" y="625"/>
                    <a:pt x="700" y="632"/>
                  </a:cubicBezTo>
                  <a:cubicBezTo>
                    <a:pt x="684" y="632"/>
                    <a:pt x="668" y="632"/>
                    <a:pt x="652" y="631"/>
                  </a:cubicBezTo>
                  <a:cubicBezTo>
                    <a:pt x="644" y="631"/>
                    <a:pt x="635" y="622"/>
                    <a:pt x="626" y="620"/>
                  </a:cubicBezTo>
                  <a:cubicBezTo>
                    <a:pt x="596" y="620"/>
                    <a:pt x="566" y="619"/>
                    <a:pt x="536" y="621"/>
                  </a:cubicBezTo>
                  <a:cubicBezTo>
                    <a:pt x="533" y="621"/>
                    <a:pt x="533" y="628"/>
                    <a:pt x="530" y="629"/>
                  </a:cubicBezTo>
                  <a:cubicBezTo>
                    <a:pt x="523" y="632"/>
                    <a:pt x="516" y="631"/>
                    <a:pt x="508" y="632"/>
                  </a:cubicBezTo>
                  <a:cubicBezTo>
                    <a:pt x="502" y="638"/>
                    <a:pt x="491" y="638"/>
                    <a:pt x="484" y="644"/>
                  </a:cubicBezTo>
                  <a:cubicBezTo>
                    <a:pt x="471" y="654"/>
                    <a:pt x="473" y="664"/>
                    <a:pt x="456" y="668"/>
                  </a:cubicBezTo>
                  <a:cubicBezTo>
                    <a:pt x="455" y="669"/>
                    <a:pt x="454" y="670"/>
                    <a:pt x="452" y="671"/>
                  </a:cubicBezTo>
                  <a:cubicBezTo>
                    <a:pt x="450" y="672"/>
                    <a:pt x="448" y="671"/>
                    <a:pt x="447" y="672"/>
                  </a:cubicBezTo>
                  <a:cubicBezTo>
                    <a:pt x="446" y="673"/>
                    <a:pt x="446" y="675"/>
                    <a:pt x="445" y="676"/>
                  </a:cubicBezTo>
                  <a:cubicBezTo>
                    <a:pt x="444" y="677"/>
                    <a:pt x="442" y="678"/>
                    <a:pt x="440" y="679"/>
                  </a:cubicBezTo>
                  <a:cubicBezTo>
                    <a:pt x="438" y="687"/>
                    <a:pt x="423" y="690"/>
                    <a:pt x="416" y="695"/>
                  </a:cubicBezTo>
                  <a:cubicBezTo>
                    <a:pt x="412" y="702"/>
                    <a:pt x="406" y="701"/>
                    <a:pt x="400" y="706"/>
                  </a:cubicBezTo>
                  <a:cubicBezTo>
                    <a:pt x="399" y="713"/>
                    <a:pt x="391" y="718"/>
                    <a:pt x="386" y="724"/>
                  </a:cubicBezTo>
                  <a:cubicBezTo>
                    <a:pt x="383" y="727"/>
                    <a:pt x="382" y="733"/>
                    <a:pt x="378" y="736"/>
                  </a:cubicBezTo>
                  <a:cubicBezTo>
                    <a:pt x="367" y="744"/>
                    <a:pt x="345" y="744"/>
                    <a:pt x="333" y="746"/>
                  </a:cubicBezTo>
                  <a:cubicBezTo>
                    <a:pt x="321" y="753"/>
                    <a:pt x="308" y="770"/>
                    <a:pt x="295" y="773"/>
                  </a:cubicBezTo>
                  <a:cubicBezTo>
                    <a:pt x="288" y="777"/>
                    <a:pt x="282" y="780"/>
                    <a:pt x="274" y="781"/>
                  </a:cubicBezTo>
                  <a:cubicBezTo>
                    <a:pt x="267" y="784"/>
                    <a:pt x="263" y="791"/>
                    <a:pt x="256" y="792"/>
                  </a:cubicBezTo>
                  <a:cubicBezTo>
                    <a:pt x="249" y="802"/>
                    <a:pt x="251" y="810"/>
                    <a:pt x="240" y="818"/>
                  </a:cubicBezTo>
                  <a:cubicBezTo>
                    <a:pt x="237" y="821"/>
                    <a:pt x="235" y="825"/>
                    <a:pt x="232" y="828"/>
                  </a:cubicBezTo>
                  <a:cubicBezTo>
                    <a:pt x="231" y="829"/>
                    <a:pt x="229" y="832"/>
                    <a:pt x="229" y="832"/>
                  </a:cubicBezTo>
                  <a:cubicBezTo>
                    <a:pt x="228" y="839"/>
                    <a:pt x="218" y="850"/>
                    <a:pt x="218" y="850"/>
                  </a:cubicBezTo>
                  <a:cubicBezTo>
                    <a:pt x="216" y="859"/>
                    <a:pt x="217" y="875"/>
                    <a:pt x="208" y="879"/>
                  </a:cubicBezTo>
                  <a:cubicBezTo>
                    <a:pt x="205" y="884"/>
                    <a:pt x="202" y="889"/>
                    <a:pt x="200" y="895"/>
                  </a:cubicBezTo>
                  <a:cubicBezTo>
                    <a:pt x="196" y="921"/>
                    <a:pt x="181" y="958"/>
                    <a:pt x="204" y="975"/>
                  </a:cubicBezTo>
                  <a:cubicBezTo>
                    <a:pt x="205" y="986"/>
                    <a:pt x="211" y="993"/>
                    <a:pt x="213" y="1004"/>
                  </a:cubicBezTo>
                  <a:cubicBezTo>
                    <a:pt x="213" y="1010"/>
                    <a:pt x="215" y="1016"/>
                    <a:pt x="212" y="1021"/>
                  </a:cubicBezTo>
                  <a:cubicBezTo>
                    <a:pt x="211" y="1023"/>
                    <a:pt x="190" y="1013"/>
                    <a:pt x="178" y="1012"/>
                  </a:cubicBezTo>
                  <a:cubicBezTo>
                    <a:pt x="156" y="1006"/>
                    <a:pt x="132" y="1009"/>
                    <a:pt x="109" y="1007"/>
                  </a:cubicBezTo>
                  <a:cubicBezTo>
                    <a:pt x="96" y="1002"/>
                    <a:pt x="87" y="975"/>
                    <a:pt x="66" y="972"/>
                  </a:cubicBezTo>
                  <a:cubicBezTo>
                    <a:pt x="65" y="971"/>
                    <a:pt x="64" y="969"/>
                    <a:pt x="63" y="968"/>
                  </a:cubicBezTo>
                  <a:cubicBezTo>
                    <a:pt x="62" y="967"/>
                    <a:pt x="59" y="968"/>
                    <a:pt x="58" y="967"/>
                  </a:cubicBezTo>
                  <a:cubicBezTo>
                    <a:pt x="54" y="963"/>
                    <a:pt x="54" y="960"/>
                    <a:pt x="48" y="957"/>
                  </a:cubicBezTo>
                  <a:cubicBezTo>
                    <a:pt x="44" y="952"/>
                    <a:pt x="41" y="949"/>
                    <a:pt x="36" y="946"/>
                  </a:cubicBezTo>
                  <a:cubicBezTo>
                    <a:pt x="33" y="937"/>
                    <a:pt x="33" y="925"/>
                    <a:pt x="24" y="920"/>
                  </a:cubicBezTo>
                  <a:cubicBezTo>
                    <a:pt x="23" y="913"/>
                    <a:pt x="21" y="905"/>
                    <a:pt x="16" y="900"/>
                  </a:cubicBezTo>
                  <a:cubicBezTo>
                    <a:pt x="14" y="884"/>
                    <a:pt x="23" y="856"/>
                    <a:pt x="8" y="848"/>
                  </a:cubicBezTo>
                  <a:cubicBezTo>
                    <a:pt x="2" y="839"/>
                    <a:pt x="5" y="841"/>
                    <a:pt x="0" y="839"/>
                  </a:cubicBezTo>
                  <a:lnTo>
                    <a:pt x="2" y="0"/>
                  </a:lnTo>
                  <a:close/>
                </a:path>
              </a:pathLst>
            </a:custGeom>
            <a:solidFill>
              <a:srgbClr val="00FF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23" name="Freeform 47"/>
            <p:cNvSpPr>
              <a:spLocks/>
            </p:cNvSpPr>
            <p:nvPr/>
          </p:nvSpPr>
          <p:spPr bwMode="auto">
            <a:xfrm>
              <a:off x="1768" y="2200"/>
              <a:ext cx="1252" cy="628"/>
            </a:xfrm>
            <a:custGeom>
              <a:avLst/>
              <a:gdLst>
                <a:gd name="T0" fmla="*/ 0 w 1252"/>
                <a:gd name="T1" fmla="*/ 2 h 628"/>
                <a:gd name="T2" fmla="*/ 24 w 1252"/>
                <a:gd name="T3" fmla="*/ 2 h 628"/>
                <a:gd name="T4" fmla="*/ 120 w 1252"/>
                <a:gd name="T5" fmla="*/ 2 h 628"/>
                <a:gd name="T6" fmla="*/ 229 w 1252"/>
                <a:gd name="T7" fmla="*/ 5 h 628"/>
                <a:gd name="T8" fmla="*/ 365 w 1252"/>
                <a:gd name="T9" fmla="*/ 3 h 628"/>
                <a:gd name="T10" fmla="*/ 510 w 1252"/>
                <a:gd name="T11" fmla="*/ 3 h 628"/>
                <a:gd name="T12" fmla="*/ 720 w 1252"/>
                <a:gd name="T13" fmla="*/ 6 h 628"/>
                <a:gd name="T14" fmla="*/ 872 w 1252"/>
                <a:gd name="T15" fmla="*/ 6 h 628"/>
                <a:gd name="T16" fmla="*/ 1158 w 1252"/>
                <a:gd name="T17" fmla="*/ 19 h 628"/>
                <a:gd name="T18" fmla="*/ 1147 w 1252"/>
                <a:gd name="T19" fmla="*/ 37 h 628"/>
                <a:gd name="T20" fmla="*/ 1091 w 1252"/>
                <a:gd name="T21" fmla="*/ 96 h 628"/>
                <a:gd name="T22" fmla="*/ 1075 w 1252"/>
                <a:gd name="T23" fmla="*/ 117 h 628"/>
                <a:gd name="T24" fmla="*/ 1042 w 1252"/>
                <a:gd name="T25" fmla="*/ 154 h 628"/>
                <a:gd name="T26" fmla="*/ 1013 w 1252"/>
                <a:gd name="T27" fmla="*/ 210 h 628"/>
                <a:gd name="T28" fmla="*/ 970 w 1252"/>
                <a:gd name="T29" fmla="*/ 282 h 628"/>
                <a:gd name="T30" fmla="*/ 934 w 1252"/>
                <a:gd name="T31" fmla="*/ 338 h 628"/>
                <a:gd name="T32" fmla="*/ 899 w 1252"/>
                <a:gd name="T33" fmla="*/ 398 h 628"/>
                <a:gd name="T34" fmla="*/ 875 w 1252"/>
                <a:gd name="T35" fmla="*/ 429 h 628"/>
                <a:gd name="T36" fmla="*/ 856 w 1252"/>
                <a:gd name="T37" fmla="*/ 461 h 628"/>
                <a:gd name="T38" fmla="*/ 819 w 1252"/>
                <a:gd name="T39" fmla="*/ 498 h 628"/>
                <a:gd name="T40" fmla="*/ 808 w 1252"/>
                <a:gd name="T41" fmla="*/ 507 h 628"/>
                <a:gd name="T42" fmla="*/ 768 w 1252"/>
                <a:gd name="T43" fmla="*/ 510 h 628"/>
                <a:gd name="T44" fmla="*/ 730 w 1252"/>
                <a:gd name="T45" fmla="*/ 501 h 628"/>
                <a:gd name="T46" fmla="*/ 726 w 1252"/>
                <a:gd name="T47" fmla="*/ 499 h 628"/>
                <a:gd name="T48" fmla="*/ 723 w 1252"/>
                <a:gd name="T49" fmla="*/ 494 h 628"/>
                <a:gd name="T50" fmla="*/ 691 w 1252"/>
                <a:gd name="T51" fmla="*/ 496 h 628"/>
                <a:gd name="T52" fmla="*/ 670 w 1252"/>
                <a:gd name="T53" fmla="*/ 509 h 628"/>
                <a:gd name="T54" fmla="*/ 651 w 1252"/>
                <a:gd name="T55" fmla="*/ 525 h 628"/>
                <a:gd name="T56" fmla="*/ 498 w 1252"/>
                <a:gd name="T57" fmla="*/ 525 h 628"/>
                <a:gd name="T58" fmla="*/ 90 w 1252"/>
                <a:gd name="T59" fmla="*/ 506 h 628"/>
                <a:gd name="T60" fmla="*/ 104 w 1252"/>
                <a:gd name="T61" fmla="*/ 477 h 628"/>
                <a:gd name="T62" fmla="*/ 107 w 1252"/>
                <a:gd name="T63" fmla="*/ 437 h 628"/>
                <a:gd name="T64" fmla="*/ 112 w 1252"/>
                <a:gd name="T65" fmla="*/ 418 h 628"/>
                <a:gd name="T66" fmla="*/ 133 w 1252"/>
                <a:gd name="T67" fmla="*/ 354 h 628"/>
                <a:gd name="T68" fmla="*/ 141 w 1252"/>
                <a:gd name="T69" fmla="*/ 306 h 628"/>
                <a:gd name="T70" fmla="*/ 142 w 1252"/>
                <a:gd name="T71" fmla="*/ 280 h 628"/>
                <a:gd name="T72" fmla="*/ 131 w 1252"/>
                <a:gd name="T73" fmla="*/ 235 h 628"/>
                <a:gd name="T74" fmla="*/ 118 w 1252"/>
                <a:gd name="T75" fmla="*/ 202 h 628"/>
                <a:gd name="T76" fmla="*/ 107 w 1252"/>
                <a:gd name="T77" fmla="*/ 162 h 628"/>
                <a:gd name="T78" fmla="*/ 88 w 1252"/>
                <a:gd name="T79" fmla="*/ 128 h 628"/>
                <a:gd name="T80" fmla="*/ 66 w 1252"/>
                <a:gd name="T81" fmla="*/ 91 h 628"/>
                <a:gd name="T82" fmla="*/ 45 w 1252"/>
                <a:gd name="T83" fmla="*/ 64 h 628"/>
                <a:gd name="T84" fmla="*/ 29 w 1252"/>
                <a:gd name="T85" fmla="*/ 35 h 628"/>
                <a:gd name="T86" fmla="*/ 0 w 1252"/>
                <a:gd name="T87" fmla="*/ 2 h 6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52"/>
                <a:gd name="T133" fmla="*/ 0 h 628"/>
                <a:gd name="T134" fmla="*/ 1252 w 1252"/>
                <a:gd name="T135" fmla="*/ 628 h 6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52" h="628">
                  <a:moveTo>
                    <a:pt x="0" y="2"/>
                  </a:moveTo>
                  <a:cubicBezTo>
                    <a:pt x="8" y="2"/>
                    <a:pt x="16" y="2"/>
                    <a:pt x="24" y="2"/>
                  </a:cubicBezTo>
                  <a:lnTo>
                    <a:pt x="120" y="2"/>
                  </a:lnTo>
                  <a:lnTo>
                    <a:pt x="229" y="5"/>
                  </a:lnTo>
                  <a:lnTo>
                    <a:pt x="365" y="3"/>
                  </a:lnTo>
                  <a:lnTo>
                    <a:pt x="510" y="3"/>
                  </a:lnTo>
                  <a:lnTo>
                    <a:pt x="720" y="6"/>
                  </a:lnTo>
                  <a:lnTo>
                    <a:pt x="872" y="6"/>
                  </a:lnTo>
                  <a:cubicBezTo>
                    <a:pt x="967" y="8"/>
                    <a:pt x="1252" y="0"/>
                    <a:pt x="1158" y="19"/>
                  </a:cubicBezTo>
                  <a:cubicBezTo>
                    <a:pt x="1151" y="23"/>
                    <a:pt x="1147" y="29"/>
                    <a:pt x="1147" y="37"/>
                  </a:cubicBezTo>
                  <a:lnTo>
                    <a:pt x="1091" y="96"/>
                  </a:lnTo>
                  <a:lnTo>
                    <a:pt x="1075" y="117"/>
                  </a:lnTo>
                  <a:lnTo>
                    <a:pt x="1042" y="154"/>
                  </a:lnTo>
                  <a:lnTo>
                    <a:pt x="1013" y="210"/>
                  </a:lnTo>
                  <a:lnTo>
                    <a:pt x="970" y="282"/>
                  </a:lnTo>
                  <a:lnTo>
                    <a:pt x="934" y="338"/>
                  </a:lnTo>
                  <a:lnTo>
                    <a:pt x="899" y="398"/>
                  </a:lnTo>
                  <a:lnTo>
                    <a:pt x="875" y="429"/>
                  </a:lnTo>
                  <a:lnTo>
                    <a:pt x="856" y="461"/>
                  </a:lnTo>
                  <a:cubicBezTo>
                    <a:pt x="855" y="462"/>
                    <a:pt x="826" y="487"/>
                    <a:pt x="819" y="498"/>
                  </a:cubicBezTo>
                  <a:cubicBezTo>
                    <a:pt x="818" y="506"/>
                    <a:pt x="816" y="506"/>
                    <a:pt x="808" y="507"/>
                  </a:cubicBezTo>
                  <a:cubicBezTo>
                    <a:pt x="795" y="515"/>
                    <a:pt x="784" y="511"/>
                    <a:pt x="768" y="510"/>
                  </a:cubicBezTo>
                  <a:cubicBezTo>
                    <a:pt x="745" y="505"/>
                    <a:pt x="769" y="503"/>
                    <a:pt x="730" y="501"/>
                  </a:cubicBezTo>
                  <a:cubicBezTo>
                    <a:pt x="729" y="500"/>
                    <a:pt x="727" y="500"/>
                    <a:pt x="726" y="499"/>
                  </a:cubicBezTo>
                  <a:cubicBezTo>
                    <a:pt x="725" y="498"/>
                    <a:pt x="725" y="494"/>
                    <a:pt x="723" y="494"/>
                  </a:cubicBezTo>
                  <a:cubicBezTo>
                    <a:pt x="712" y="493"/>
                    <a:pt x="702" y="495"/>
                    <a:pt x="691" y="496"/>
                  </a:cubicBezTo>
                  <a:cubicBezTo>
                    <a:pt x="687" y="502"/>
                    <a:pt x="677" y="505"/>
                    <a:pt x="670" y="509"/>
                  </a:cubicBezTo>
                  <a:cubicBezTo>
                    <a:pt x="667" y="523"/>
                    <a:pt x="666" y="525"/>
                    <a:pt x="651" y="525"/>
                  </a:cubicBezTo>
                  <a:lnTo>
                    <a:pt x="498" y="525"/>
                  </a:lnTo>
                  <a:cubicBezTo>
                    <a:pt x="362" y="522"/>
                    <a:pt x="29" y="628"/>
                    <a:pt x="90" y="506"/>
                  </a:cubicBezTo>
                  <a:cubicBezTo>
                    <a:pt x="91" y="496"/>
                    <a:pt x="92" y="479"/>
                    <a:pt x="104" y="477"/>
                  </a:cubicBezTo>
                  <a:cubicBezTo>
                    <a:pt x="105" y="464"/>
                    <a:pt x="105" y="450"/>
                    <a:pt x="107" y="437"/>
                  </a:cubicBezTo>
                  <a:cubicBezTo>
                    <a:pt x="108" y="431"/>
                    <a:pt x="112" y="424"/>
                    <a:pt x="112" y="418"/>
                  </a:cubicBezTo>
                  <a:lnTo>
                    <a:pt x="133" y="354"/>
                  </a:lnTo>
                  <a:lnTo>
                    <a:pt x="141" y="306"/>
                  </a:lnTo>
                  <a:lnTo>
                    <a:pt x="142" y="280"/>
                  </a:lnTo>
                  <a:lnTo>
                    <a:pt x="131" y="235"/>
                  </a:lnTo>
                  <a:lnTo>
                    <a:pt x="118" y="202"/>
                  </a:lnTo>
                  <a:lnTo>
                    <a:pt x="107" y="162"/>
                  </a:lnTo>
                  <a:lnTo>
                    <a:pt x="88" y="128"/>
                  </a:lnTo>
                  <a:lnTo>
                    <a:pt x="66" y="91"/>
                  </a:lnTo>
                  <a:lnTo>
                    <a:pt x="45" y="64"/>
                  </a:lnTo>
                  <a:lnTo>
                    <a:pt x="29" y="35"/>
                  </a:lnTo>
                  <a:lnTo>
                    <a:pt x="0" y="2"/>
                  </a:lnTo>
                  <a:close/>
                </a:path>
              </a:pathLst>
            </a:custGeom>
            <a:solidFill>
              <a:srgbClr val="00FF00">
                <a:alpha val="5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24" name="Freeform 48"/>
            <p:cNvSpPr>
              <a:spLocks/>
            </p:cNvSpPr>
            <p:nvPr/>
          </p:nvSpPr>
          <p:spPr bwMode="auto">
            <a:xfrm>
              <a:off x="1792" y="2725"/>
              <a:ext cx="499" cy="852"/>
            </a:xfrm>
            <a:custGeom>
              <a:avLst/>
              <a:gdLst>
                <a:gd name="T0" fmla="*/ 54 w 499"/>
                <a:gd name="T1" fmla="*/ 11 h 852"/>
                <a:gd name="T2" fmla="*/ 59 w 499"/>
                <a:gd name="T3" fmla="*/ 27 h 852"/>
                <a:gd name="T4" fmla="*/ 117 w 499"/>
                <a:gd name="T5" fmla="*/ 37 h 852"/>
                <a:gd name="T6" fmla="*/ 211 w 499"/>
                <a:gd name="T7" fmla="*/ 32 h 852"/>
                <a:gd name="T8" fmla="*/ 286 w 499"/>
                <a:gd name="T9" fmla="*/ 25 h 852"/>
                <a:gd name="T10" fmla="*/ 341 w 499"/>
                <a:gd name="T11" fmla="*/ 14 h 852"/>
                <a:gd name="T12" fmla="*/ 398 w 499"/>
                <a:gd name="T13" fmla="*/ 5 h 852"/>
                <a:gd name="T14" fmla="*/ 416 w 499"/>
                <a:gd name="T15" fmla="*/ 0 h 852"/>
                <a:gd name="T16" fmla="*/ 482 w 499"/>
                <a:gd name="T17" fmla="*/ 1 h 852"/>
                <a:gd name="T18" fmla="*/ 478 w 499"/>
                <a:gd name="T19" fmla="*/ 3 h 852"/>
                <a:gd name="T20" fmla="*/ 477 w 499"/>
                <a:gd name="T21" fmla="*/ 32 h 852"/>
                <a:gd name="T22" fmla="*/ 482 w 499"/>
                <a:gd name="T23" fmla="*/ 160 h 852"/>
                <a:gd name="T24" fmla="*/ 477 w 499"/>
                <a:gd name="T25" fmla="*/ 464 h 852"/>
                <a:gd name="T26" fmla="*/ 480 w 499"/>
                <a:gd name="T27" fmla="*/ 745 h 852"/>
                <a:gd name="T28" fmla="*/ 458 w 499"/>
                <a:gd name="T29" fmla="*/ 822 h 852"/>
                <a:gd name="T30" fmla="*/ 446 w 499"/>
                <a:gd name="T31" fmla="*/ 806 h 852"/>
                <a:gd name="T32" fmla="*/ 435 w 499"/>
                <a:gd name="T33" fmla="*/ 789 h 852"/>
                <a:gd name="T34" fmla="*/ 414 w 499"/>
                <a:gd name="T35" fmla="*/ 763 h 852"/>
                <a:gd name="T36" fmla="*/ 403 w 499"/>
                <a:gd name="T37" fmla="*/ 737 h 852"/>
                <a:gd name="T38" fmla="*/ 358 w 499"/>
                <a:gd name="T39" fmla="*/ 651 h 852"/>
                <a:gd name="T40" fmla="*/ 334 w 499"/>
                <a:gd name="T41" fmla="*/ 622 h 852"/>
                <a:gd name="T42" fmla="*/ 318 w 499"/>
                <a:gd name="T43" fmla="*/ 608 h 852"/>
                <a:gd name="T44" fmla="*/ 304 w 499"/>
                <a:gd name="T45" fmla="*/ 603 h 852"/>
                <a:gd name="T46" fmla="*/ 282 w 499"/>
                <a:gd name="T47" fmla="*/ 595 h 852"/>
                <a:gd name="T48" fmla="*/ 230 w 499"/>
                <a:gd name="T49" fmla="*/ 585 h 852"/>
                <a:gd name="T50" fmla="*/ 203 w 499"/>
                <a:gd name="T51" fmla="*/ 569 h 852"/>
                <a:gd name="T52" fmla="*/ 190 w 499"/>
                <a:gd name="T53" fmla="*/ 542 h 852"/>
                <a:gd name="T54" fmla="*/ 186 w 499"/>
                <a:gd name="T55" fmla="*/ 521 h 852"/>
                <a:gd name="T56" fmla="*/ 179 w 499"/>
                <a:gd name="T57" fmla="*/ 509 h 852"/>
                <a:gd name="T58" fmla="*/ 147 w 499"/>
                <a:gd name="T59" fmla="*/ 464 h 852"/>
                <a:gd name="T60" fmla="*/ 104 w 499"/>
                <a:gd name="T61" fmla="*/ 421 h 852"/>
                <a:gd name="T62" fmla="*/ 69 w 499"/>
                <a:gd name="T63" fmla="*/ 368 h 852"/>
                <a:gd name="T64" fmla="*/ 45 w 499"/>
                <a:gd name="T65" fmla="*/ 321 h 852"/>
                <a:gd name="T66" fmla="*/ 21 w 499"/>
                <a:gd name="T67" fmla="*/ 256 h 852"/>
                <a:gd name="T68" fmla="*/ 3 w 499"/>
                <a:gd name="T69" fmla="*/ 205 h 852"/>
                <a:gd name="T70" fmla="*/ 2 w 499"/>
                <a:gd name="T71" fmla="*/ 176 h 852"/>
                <a:gd name="T72" fmla="*/ 0 w 499"/>
                <a:gd name="T73" fmla="*/ 150 h 852"/>
                <a:gd name="T74" fmla="*/ 3 w 499"/>
                <a:gd name="T75" fmla="*/ 118 h 852"/>
                <a:gd name="T76" fmla="*/ 18 w 499"/>
                <a:gd name="T77" fmla="*/ 81 h 852"/>
                <a:gd name="T78" fmla="*/ 34 w 499"/>
                <a:gd name="T79" fmla="*/ 53 h 852"/>
                <a:gd name="T80" fmla="*/ 54 w 499"/>
                <a:gd name="T81" fmla="*/ 11 h 8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9"/>
                <a:gd name="T124" fmla="*/ 0 h 852"/>
                <a:gd name="T125" fmla="*/ 499 w 499"/>
                <a:gd name="T126" fmla="*/ 852 h 8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9" h="852">
                  <a:moveTo>
                    <a:pt x="54" y="11"/>
                  </a:moveTo>
                  <a:cubicBezTo>
                    <a:pt x="56" y="16"/>
                    <a:pt x="54" y="24"/>
                    <a:pt x="59" y="27"/>
                  </a:cubicBezTo>
                  <a:cubicBezTo>
                    <a:pt x="74" y="36"/>
                    <a:pt x="100" y="32"/>
                    <a:pt x="117" y="37"/>
                  </a:cubicBezTo>
                  <a:cubicBezTo>
                    <a:pt x="149" y="36"/>
                    <a:pt x="179" y="34"/>
                    <a:pt x="211" y="32"/>
                  </a:cubicBezTo>
                  <a:cubicBezTo>
                    <a:pt x="235" y="27"/>
                    <a:pt x="261" y="27"/>
                    <a:pt x="286" y="25"/>
                  </a:cubicBezTo>
                  <a:cubicBezTo>
                    <a:pt x="306" y="21"/>
                    <a:pt x="318" y="16"/>
                    <a:pt x="341" y="14"/>
                  </a:cubicBezTo>
                  <a:cubicBezTo>
                    <a:pt x="369" y="8"/>
                    <a:pt x="352" y="6"/>
                    <a:pt x="398" y="5"/>
                  </a:cubicBezTo>
                  <a:cubicBezTo>
                    <a:pt x="409" y="0"/>
                    <a:pt x="403" y="1"/>
                    <a:pt x="416" y="0"/>
                  </a:cubicBezTo>
                  <a:cubicBezTo>
                    <a:pt x="438" y="0"/>
                    <a:pt x="460" y="0"/>
                    <a:pt x="482" y="1"/>
                  </a:cubicBezTo>
                  <a:cubicBezTo>
                    <a:pt x="483" y="1"/>
                    <a:pt x="478" y="2"/>
                    <a:pt x="478" y="3"/>
                  </a:cubicBezTo>
                  <a:cubicBezTo>
                    <a:pt x="476" y="13"/>
                    <a:pt x="477" y="32"/>
                    <a:pt x="477" y="32"/>
                  </a:cubicBezTo>
                  <a:lnTo>
                    <a:pt x="482" y="160"/>
                  </a:lnTo>
                  <a:lnTo>
                    <a:pt x="477" y="464"/>
                  </a:lnTo>
                  <a:lnTo>
                    <a:pt x="480" y="745"/>
                  </a:lnTo>
                  <a:cubicBezTo>
                    <a:pt x="478" y="828"/>
                    <a:pt x="499" y="852"/>
                    <a:pt x="458" y="822"/>
                  </a:cubicBezTo>
                  <a:cubicBezTo>
                    <a:pt x="455" y="815"/>
                    <a:pt x="452" y="810"/>
                    <a:pt x="446" y="806"/>
                  </a:cubicBezTo>
                  <a:cubicBezTo>
                    <a:pt x="443" y="800"/>
                    <a:pt x="439" y="794"/>
                    <a:pt x="435" y="789"/>
                  </a:cubicBezTo>
                  <a:cubicBezTo>
                    <a:pt x="433" y="781"/>
                    <a:pt x="423" y="767"/>
                    <a:pt x="414" y="763"/>
                  </a:cubicBezTo>
                  <a:cubicBezTo>
                    <a:pt x="412" y="754"/>
                    <a:pt x="406" y="746"/>
                    <a:pt x="403" y="737"/>
                  </a:cubicBezTo>
                  <a:cubicBezTo>
                    <a:pt x="398" y="705"/>
                    <a:pt x="390" y="667"/>
                    <a:pt x="358" y="651"/>
                  </a:cubicBezTo>
                  <a:cubicBezTo>
                    <a:pt x="358" y="649"/>
                    <a:pt x="339" y="625"/>
                    <a:pt x="334" y="622"/>
                  </a:cubicBezTo>
                  <a:cubicBezTo>
                    <a:pt x="329" y="615"/>
                    <a:pt x="327" y="610"/>
                    <a:pt x="318" y="608"/>
                  </a:cubicBezTo>
                  <a:cubicBezTo>
                    <a:pt x="313" y="606"/>
                    <a:pt x="309" y="605"/>
                    <a:pt x="304" y="603"/>
                  </a:cubicBezTo>
                  <a:cubicBezTo>
                    <a:pt x="297" y="596"/>
                    <a:pt x="291" y="597"/>
                    <a:pt x="282" y="595"/>
                  </a:cubicBezTo>
                  <a:cubicBezTo>
                    <a:pt x="267" y="588"/>
                    <a:pt x="246" y="586"/>
                    <a:pt x="230" y="585"/>
                  </a:cubicBezTo>
                  <a:cubicBezTo>
                    <a:pt x="192" y="589"/>
                    <a:pt x="221" y="599"/>
                    <a:pt x="203" y="569"/>
                  </a:cubicBezTo>
                  <a:cubicBezTo>
                    <a:pt x="202" y="558"/>
                    <a:pt x="199" y="549"/>
                    <a:pt x="190" y="542"/>
                  </a:cubicBezTo>
                  <a:cubicBezTo>
                    <a:pt x="188" y="531"/>
                    <a:pt x="189" y="538"/>
                    <a:pt x="186" y="521"/>
                  </a:cubicBezTo>
                  <a:cubicBezTo>
                    <a:pt x="185" y="516"/>
                    <a:pt x="179" y="509"/>
                    <a:pt x="179" y="509"/>
                  </a:cubicBezTo>
                  <a:lnTo>
                    <a:pt x="147" y="464"/>
                  </a:lnTo>
                  <a:lnTo>
                    <a:pt x="104" y="421"/>
                  </a:lnTo>
                  <a:lnTo>
                    <a:pt x="69" y="368"/>
                  </a:lnTo>
                  <a:lnTo>
                    <a:pt x="45" y="321"/>
                  </a:lnTo>
                  <a:lnTo>
                    <a:pt x="21" y="256"/>
                  </a:lnTo>
                  <a:lnTo>
                    <a:pt x="3" y="205"/>
                  </a:lnTo>
                  <a:lnTo>
                    <a:pt x="2" y="176"/>
                  </a:lnTo>
                  <a:lnTo>
                    <a:pt x="0" y="150"/>
                  </a:lnTo>
                  <a:lnTo>
                    <a:pt x="3" y="118"/>
                  </a:lnTo>
                  <a:lnTo>
                    <a:pt x="18" y="81"/>
                  </a:lnTo>
                  <a:lnTo>
                    <a:pt x="34" y="53"/>
                  </a:lnTo>
                  <a:lnTo>
                    <a:pt x="54" y="11"/>
                  </a:lnTo>
                  <a:close/>
                </a:path>
              </a:pathLst>
            </a:custGeom>
            <a:solidFill>
              <a:srgbClr val="00FF00">
                <a:alpha val="5294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sp>
          <p:nvSpPr>
            <p:cNvPr id="32825" name="Freeform 49"/>
            <p:cNvSpPr>
              <a:spLocks/>
            </p:cNvSpPr>
            <p:nvPr/>
          </p:nvSpPr>
          <p:spPr bwMode="auto">
            <a:xfrm>
              <a:off x="3379" y="1705"/>
              <a:ext cx="1277" cy="991"/>
            </a:xfrm>
            <a:custGeom>
              <a:avLst/>
              <a:gdLst>
                <a:gd name="T0" fmla="*/ 31 w 1277"/>
                <a:gd name="T1" fmla="*/ 103 h 991"/>
                <a:gd name="T2" fmla="*/ 122 w 1277"/>
                <a:gd name="T3" fmla="*/ 428 h 991"/>
                <a:gd name="T4" fmla="*/ 213 w 1277"/>
                <a:gd name="T5" fmla="*/ 431 h 991"/>
                <a:gd name="T6" fmla="*/ 298 w 1277"/>
                <a:gd name="T7" fmla="*/ 543 h 991"/>
                <a:gd name="T8" fmla="*/ 435 w 1277"/>
                <a:gd name="T9" fmla="*/ 607 h 991"/>
                <a:gd name="T10" fmla="*/ 592 w 1277"/>
                <a:gd name="T11" fmla="*/ 653 h 991"/>
                <a:gd name="T12" fmla="*/ 698 w 1277"/>
                <a:gd name="T13" fmla="*/ 660 h 991"/>
                <a:gd name="T14" fmla="*/ 725 w 1277"/>
                <a:gd name="T15" fmla="*/ 732 h 991"/>
                <a:gd name="T16" fmla="*/ 800 w 1277"/>
                <a:gd name="T17" fmla="*/ 873 h 991"/>
                <a:gd name="T18" fmla="*/ 891 w 1277"/>
                <a:gd name="T19" fmla="*/ 964 h 991"/>
                <a:gd name="T20" fmla="*/ 946 w 1277"/>
                <a:gd name="T21" fmla="*/ 929 h 991"/>
                <a:gd name="T22" fmla="*/ 979 w 1277"/>
                <a:gd name="T23" fmla="*/ 818 h 991"/>
                <a:gd name="T24" fmla="*/ 936 w 1277"/>
                <a:gd name="T25" fmla="*/ 759 h 991"/>
                <a:gd name="T26" fmla="*/ 887 w 1277"/>
                <a:gd name="T27" fmla="*/ 711 h 991"/>
                <a:gd name="T28" fmla="*/ 899 w 1277"/>
                <a:gd name="T29" fmla="*/ 607 h 991"/>
                <a:gd name="T30" fmla="*/ 949 w 1277"/>
                <a:gd name="T31" fmla="*/ 625 h 991"/>
                <a:gd name="T32" fmla="*/ 952 w 1277"/>
                <a:gd name="T33" fmla="*/ 506 h 991"/>
                <a:gd name="T34" fmla="*/ 931 w 1277"/>
                <a:gd name="T35" fmla="*/ 487 h 991"/>
                <a:gd name="T36" fmla="*/ 936 w 1277"/>
                <a:gd name="T37" fmla="*/ 447 h 991"/>
                <a:gd name="T38" fmla="*/ 963 w 1277"/>
                <a:gd name="T39" fmla="*/ 479 h 991"/>
                <a:gd name="T40" fmla="*/ 994 w 1277"/>
                <a:gd name="T41" fmla="*/ 425 h 991"/>
                <a:gd name="T42" fmla="*/ 1021 w 1277"/>
                <a:gd name="T43" fmla="*/ 305 h 991"/>
                <a:gd name="T44" fmla="*/ 1090 w 1277"/>
                <a:gd name="T45" fmla="*/ 258 h 991"/>
                <a:gd name="T46" fmla="*/ 1117 w 1277"/>
                <a:gd name="T47" fmla="*/ 231 h 991"/>
                <a:gd name="T48" fmla="*/ 1043 w 1277"/>
                <a:gd name="T49" fmla="*/ 255 h 991"/>
                <a:gd name="T50" fmla="*/ 1016 w 1277"/>
                <a:gd name="T51" fmla="*/ 247 h 991"/>
                <a:gd name="T52" fmla="*/ 1050 w 1277"/>
                <a:gd name="T53" fmla="*/ 212 h 991"/>
                <a:gd name="T54" fmla="*/ 1122 w 1277"/>
                <a:gd name="T55" fmla="*/ 188 h 991"/>
                <a:gd name="T56" fmla="*/ 1232 w 1277"/>
                <a:gd name="T57" fmla="*/ 138 h 991"/>
                <a:gd name="T58" fmla="*/ 1272 w 1277"/>
                <a:gd name="T59" fmla="*/ 100 h 991"/>
                <a:gd name="T60" fmla="*/ 1259 w 1277"/>
                <a:gd name="T61" fmla="*/ 106 h 991"/>
                <a:gd name="T62" fmla="*/ 1187 w 1277"/>
                <a:gd name="T63" fmla="*/ 44 h 991"/>
                <a:gd name="T64" fmla="*/ 1101 w 1277"/>
                <a:gd name="T65" fmla="*/ 55 h 991"/>
                <a:gd name="T66" fmla="*/ 986 w 1277"/>
                <a:gd name="T67" fmla="*/ 81 h 991"/>
                <a:gd name="T68" fmla="*/ 872 w 1277"/>
                <a:gd name="T69" fmla="*/ 76 h 991"/>
                <a:gd name="T70" fmla="*/ 779 w 1277"/>
                <a:gd name="T71" fmla="*/ 25 h 991"/>
                <a:gd name="T72" fmla="*/ 743 w 1277"/>
                <a:gd name="T73" fmla="*/ 33 h 991"/>
                <a:gd name="T74" fmla="*/ 651 w 1277"/>
                <a:gd name="T75" fmla="*/ 68 h 991"/>
                <a:gd name="T76" fmla="*/ 567 w 1277"/>
                <a:gd name="T77" fmla="*/ 87 h 991"/>
                <a:gd name="T78" fmla="*/ 552 w 1277"/>
                <a:gd name="T79" fmla="*/ 162 h 991"/>
                <a:gd name="T80" fmla="*/ 483 w 1277"/>
                <a:gd name="T81" fmla="*/ 228 h 991"/>
                <a:gd name="T82" fmla="*/ 432 w 1277"/>
                <a:gd name="T83" fmla="*/ 265 h 991"/>
                <a:gd name="T84" fmla="*/ 387 w 1277"/>
                <a:gd name="T85" fmla="*/ 292 h 991"/>
                <a:gd name="T86" fmla="*/ 331 w 1277"/>
                <a:gd name="T87" fmla="*/ 325 h 991"/>
                <a:gd name="T88" fmla="*/ 261 w 1277"/>
                <a:gd name="T89" fmla="*/ 308 h 991"/>
                <a:gd name="T90" fmla="*/ 255 w 1277"/>
                <a:gd name="T91" fmla="*/ 260 h 991"/>
                <a:gd name="T92" fmla="*/ 303 w 1277"/>
                <a:gd name="T93" fmla="*/ 191 h 991"/>
                <a:gd name="T94" fmla="*/ 272 w 1277"/>
                <a:gd name="T95" fmla="*/ 69 h 991"/>
                <a:gd name="T96" fmla="*/ 235 w 1277"/>
                <a:gd name="T97" fmla="*/ 57 h 991"/>
                <a:gd name="T98" fmla="*/ 205 w 1277"/>
                <a:gd name="T99" fmla="*/ 93 h 991"/>
                <a:gd name="T100" fmla="*/ 173 w 1277"/>
                <a:gd name="T101" fmla="*/ 95 h 9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7"/>
                <a:gd name="T154" fmla="*/ 0 h 991"/>
                <a:gd name="T155" fmla="*/ 1277 w 1277"/>
                <a:gd name="T156" fmla="*/ 991 h 9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7" h="991">
                  <a:moveTo>
                    <a:pt x="199" y="47"/>
                  </a:moveTo>
                  <a:cubicBezTo>
                    <a:pt x="192" y="47"/>
                    <a:pt x="186" y="47"/>
                    <a:pt x="179" y="47"/>
                  </a:cubicBezTo>
                  <a:cubicBezTo>
                    <a:pt x="13" y="49"/>
                    <a:pt x="31" y="0"/>
                    <a:pt x="31" y="103"/>
                  </a:cubicBezTo>
                  <a:lnTo>
                    <a:pt x="37" y="287"/>
                  </a:lnTo>
                  <a:cubicBezTo>
                    <a:pt x="35" y="403"/>
                    <a:pt x="0" y="425"/>
                    <a:pt x="91" y="425"/>
                  </a:cubicBezTo>
                  <a:lnTo>
                    <a:pt x="122" y="428"/>
                  </a:lnTo>
                  <a:lnTo>
                    <a:pt x="163" y="423"/>
                  </a:lnTo>
                  <a:lnTo>
                    <a:pt x="184" y="418"/>
                  </a:lnTo>
                  <a:lnTo>
                    <a:pt x="213" y="431"/>
                  </a:lnTo>
                  <a:lnTo>
                    <a:pt x="235" y="463"/>
                  </a:lnTo>
                  <a:lnTo>
                    <a:pt x="264" y="511"/>
                  </a:lnTo>
                  <a:lnTo>
                    <a:pt x="298" y="543"/>
                  </a:lnTo>
                  <a:lnTo>
                    <a:pt x="330" y="557"/>
                  </a:lnTo>
                  <a:lnTo>
                    <a:pt x="389" y="586"/>
                  </a:lnTo>
                  <a:lnTo>
                    <a:pt x="435" y="607"/>
                  </a:lnTo>
                  <a:lnTo>
                    <a:pt x="477" y="621"/>
                  </a:lnTo>
                  <a:lnTo>
                    <a:pt x="536" y="637"/>
                  </a:lnTo>
                  <a:lnTo>
                    <a:pt x="592" y="653"/>
                  </a:lnTo>
                  <a:lnTo>
                    <a:pt x="627" y="661"/>
                  </a:lnTo>
                  <a:lnTo>
                    <a:pt x="672" y="660"/>
                  </a:lnTo>
                  <a:lnTo>
                    <a:pt x="698" y="660"/>
                  </a:lnTo>
                  <a:lnTo>
                    <a:pt x="715" y="666"/>
                  </a:lnTo>
                  <a:lnTo>
                    <a:pt x="725" y="697"/>
                  </a:lnTo>
                  <a:lnTo>
                    <a:pt x="725" y="732"/>
                  </a:lnTo>
                  <a:lnTo>
                    <a:pt x="730" y="757"/>
                  </a:lnTo>
                  <a:lnTo>
                    <a:pt x="751" y="794"/>
                  </a:lnTo>
                  <a:lnTo>
                    <a:pt x="800" y="873"/>
                  </a:lnTo>
                  <a:lnTo>
                    <a:pt x="835" y="917"/>
                  </a:lnTo>
                  <a:cubicBezTo>
                    <a:pt x="848" y="938"/>
                    <a:pt x="855" y="991"/>
                    <a:pt x="883" y="970"/>
                  </a:cubicBezTo>
                  <a:cubicBezTo>
                    <a:pt x="882" y="963"/>
                    <a:pt x="885" y="961"/>
                    <a:pt x="891" y="964"/>
                  </a:cubicBezTo>
                  <a:cubicBezTo>
                    <a:pt x="906" y="963"/>
                    <a:pt x="921" y="967"/>
                    <a:pt x="935" y="961"/>
                  </a:cubicBezTo>
                  <a:cubicBezTo>
                    <a:pt x="937" y="960"/>
                    <a:pt x="936" y="958"/>
                    <a:pt x="936" y="956"/>
                  </a:cubicBezTo>
                  <a:cubicBezTo>
                    <a:pt x="938" y="946"/>
                    <a:pt x="940" y="937"/>
                    <a:pt x="946" y="929"/>
                  </a:cubicBezTo>
                  <a:cubicBezTo>
                    <a:pt x="947" y="924"/>
                    <a:pt x="951" y="914"/>
                    <a:pt x="951" y="914"/>
                  </a:cubicBezTo>
                  <a:cubicBezTo>
                    <a:pt x="953" y="902"/>
                    <a:pt x="979" y="899"/>
                    <a:pt x="989" y="897"/>
                  </a:cubicBezTo>
                  <a:cubicBezTo>
                    <a:pt x="1001" y="874"/>
                    <a:pt x="996" y="835"/>
                    <a:pt x="979" y="818"/>
                  </a:cubicBezTo>
                  <a:cubicBezTo>
                    <a:pt x="977" y="808"/>
                    <a:pt x="968" y="799"/>
                    <a:pt x="960" y="793"/>
                  </a:cubicBezTo>
                  <a:cubicBezTo>
                    <a:pt x="959" y="787"/>
                    <a:pt x="953" y="776"/>
                    <a:pt x="947" y="773"/>
                  </a:cubicBezTo>
                  <a:cubicBezTo>
                    <a:pt x="944" y="766"/>
                    <a:pt x="942" y="763"/>
                    <a:pt x="936" y="759"/>
                  </a:cubicBezTo>
                  <a:cubicBezTo>
                    <a:pt x="935" y="753"/>
                    <a:pt x="933" y="747"/>
                    <a:pt x="931" y="741"/>
                  </a:cubicBezTo>
                  <a:cubicBezTo>
                    <a:pt x="930" y="726"/>
                    <a:pt x="924" y="718"/>
                    <a:pt x="909" y="716"/>
                  </a:cubicBezTo>
                  <a:cubicBezTo>
                    <a:pt x="902" y="713"/>
                    <a:pt x="895" y="712"/>
                    <a:pt x="887" y="711"/>
                  </a:cubicBezTo>
                  <a:cubicBezTo>
                    <a:pt x="873" y="700"/>
                    <a:pt x="887" y="680"/>
                    <a:pt x="880" y="665"/>
                  </a:cubicBezTo>
                  <a:cubicBezTo>
                    <a:pt x="878" y="651"/>
                    <a:pt x="871" y="628"/>
                    <a:pt x="885" y="620"/>
                  </a:cubicBezTo>
                  <a:cubicBezTo>
                    <a:pt x="888" y="613"/>
                    <a:pt x="893" y="610"/>
                    <a:pt x="899" y="607"/>
                  </a:cubicBezTo>
                  <a:cubicBezTo>
                    <a:pt x="936" y="611"/>
                    <a:pt x="921" y="619"/>
                    <a:pt x="917" y="650"/>
                  </a:cubicBezTo>
                  <a:cubicBezTo>
                    <a:pt x="920" y="719"/>
                    <a:pt x="925" y="694"/>
                    <a:pt x="930" y="660"/>
                  </a:cubicBezTo>
                  <a:cubicBezTo>
                    <a:pt x="931" y="632"/>
                    <a:pt x="926" y="630"/>
                    <a:pt x="949" y="625"/>
                  </a:cubicBezTo>
                  <a:cubicBezTo>
                    <a:pt x="960" y="610"/>
                    <a:pt x="952" y="609"/>
                    <a:pt x="955" y="581"/>
                  </a:cubicBezTo>
                  <a:cubicBezTo>
                    <a:pt x="955" y="578"/>
                    <a:pt x="959" y="573"/>
                    <a:pt x="959" y="573"/>
                  </a:cubicBezTo>
                  <a:cubicBezTo>
                    <a:pt x="961" y="552"/>
                    <a:pt x="972" y="518"/>
                    <a:pt x="952" y="506"/>
                  </a:cubicBezTo>
                  <a:cubicBezTo>
                    <a:pt x="948" y="499"/>
                    <a:pt x="946" y="497"/>
                    <a:pt x="939" y="493"/>
                  </a:cubicBezTo>
                  <a:cubicBezTo>
                    <a:pt x="938" y="492"/>
                    <a:pt x="937" y="490"/>
                    <a:pt x="936" y="489"/>
                  </a:cubicBezTo>
                  <a:cubicBezTo>
                    <a:pt x="935" y="488"/>
                    <a:pt x="932" y="488"/>
                    <a:pt x="931" y="487"/>
                  </a:cubicBezTo>
                  <a:cubicBezTo>
                    <a:pt x="926" y="481"/>
                    <a:pt x="928" y="476"/>
                    <a:pt x="919" y="471"/>
                  </a:cubicBezTo>
                  <a:cubicBezTo>
                    <a:pt x="914" y="459"/>
                    <a:pt x="914" y="462"/>
                    <a:pt x="915" y="445"/>
                  </a:cubicBezTo>
                  <a:cubicBezTo>
                    <a:pt x="922" y="446"/>
                    <a:pt x="930" y="443"/>
                    <a:pt x="936" y="447"/>
                  </a:cubicBezTo>
                  <a:cubicBezTo>
                    <a:pt x="965" y="466"/>
                    <a:pt x="915" y="457"/>
                    <a:pt x="947" y="461"/>
                  </a:cubicBezTo>
                  <a:cubicBezTo>
                    <a:pt x="952" y="474"/>
                    <a:pt x="947" y="470"/>
                    <a:pt x="962" y="473"/>
                  </a:cubicBezTo>
                  <a:cubicBezTo>
                    <a:pt x="962" y="475"/>
                    <a:pt x="961" y="478"/>
                    <a:pt x="963" y="479"/>
                  </a:cubicBezTo>
                  <a:cubicBezTo>
                    <a:pt x="966" y="482"/>
                    <a:pt x="975" y="465"/>
                    <a:pt x="978" y="461"/>
                  </a:cubicBezTo>
                  <a:cubicBezTo>
                    <a:pt x="979" y="453"/>
                    <a:pt x="983" y="441"/>
                    <a:pt x="991" y="437"/>
                  </a:cubicBezTo>
                  <a:cubicBezTo>
                    <a:pt x="992" y="433"/>
                    <a:pt x="992" y="428"/>
                    <a:pt x="994" y="425"/>
                  </a:cubicBezTo>
                  <a:cubicBezTo>
                    <a:pt x="996" y="422"/>
                    <a:pt x="1000" y="417"/>
                    <a:pt x="1000" y="417"/>
                  </a:cubicBezTo>
                  <a:cubicBezTo>
                    <a:pt x="1003" y="397"/>
                    <a:pt x="1001" y="405"/>
                    <a:pt x="1005" y="394"/>
                  </a:cubicBezTo>
                  <a:cubicBezTo>
                    <a:pt x="1008" y="364"/>
                    <a:pt x="984" y="308"/>
                    <a:pt x="1021" y="305"/>
                  </a:cubicBezTo>
                  <a:cubicBezTo>
                    <a:pt x="1025" y="299"/>
                    <a:pt x="1031" y="293"/>
                    <a:pt x="1037" y="290"/>
                  </a:cubicBezTo>
                  <a:cubicBezTo>
                    <a:pt x="1041" y="280"/>
                    <a:pt x="1051" y="275"/>
                    <a:pt x="1061" y="273"/>
                  </a:cubicBezTo>
                  <a:cubicBezTo>
                    <a:pt x="1070" y="265"/>
                    <a:pt x="1079" y="263"/>
                    <a:pt x="1090" y="258"/>
                  </a:cubicBezTo>
                  <a:cubicBezTo>
                    <a:pt x="1094" y="252"/>
                    <a:pt x="1102" y="250"/>
                    <a:pt x="1109" y="247"/>
                  </a:cubicBezTo>
                  <a:cubicBezTo>
                    <a:pt x="1113" y="237"/>
                    <a:pt x="1115" y="232"/>
                    <a:pt x="1125" y="226"/>
                  </a:cubicBezTo>
                  <a:cubicBezTo>
                    <a:pt x="1120" y="189"/>
                    <a:pt x="1123" y="230"/>
                    <a:pt x="1117" y="231"/>
                  </a:cubicBezTo>
                  <a:cubicBezTo>
                    <a:pt x="1105" y="234"/>
                    <a:pt x="1092" y="232"/>
                    <a:pt x="1080" y="233"/>
                  </a:cubicBezTo>
                  <a:cubicBezTo>
                    <a:pt x="1073" y="234"/>
                    <a:pt x="1069" y="236"/>
                    <a:pt x="1061" y="237"/>
                  </a:cubicBezTo>
                  <a:cubicBezTo>
                    <a:pt x="1051" y="240"/>
                    <a:pt x="1054" y="254"/>
                    <a:pt x="1043" y="255"/>
                  </a:cubicBezTo>
                  <a:cubicBezTo>
                    <a:pt x="1034" y="256"/>
                    <a:pt x="1025" y="256"/>
                    <a:pt x="1016" y="257"/>
                  </a:cubicBezTo>
                  <a:cubicBezTo>
                    <a:pt x="1013" y="258"/>
                    <a:pt x="999" y="263"/>
                    <a:pt x="1013" y="258"/>
                  </a:cubicBezTo>
                  <a:cubicBezTo>
                    <a:pt x="1014" y="254"/>
                    <a:pt x="1013" y="250"/>
                    <a:pt x="1016" y="247"/>
                  </a:cubicBezTo>
                  <a:cubicBezTo>
                    <a:pt x="1019" y="244"/>
                    <a:pt x="1026" y="241"/>
                    <a:pt x="1026" y="241"/>
                  </a:cubicBezTo>
                  <a:cubicBezTo>
                    <a:pt x="1036" y="227"/>
                    <a:pt x="1020" y="247"/>
                    <a:pt x="1035" y="236"/>
                  </a:cubicBezTo>
                  <a:cubicBezTo>
                    <a:pt x="1043" y="230"/>
                    <a:pt x="1036" y="215"/>
                    <a:pt x="1050" y="212"/>
                  </a:cubicBezTo>
                  <a:cubicBezTo>
                    <a:pt x="1061" y="206"/>
                    <a:pt x="1055" y="205"/>
                    <a:pt x="1071" y="204"/>
                  </a:cubicBezTo>
                  <a:cubicBezTo>
                    <a:pt x="1081" y="199"/>
                    <a:pt x="1093" y="197"/>
                    <a:pt x="1104" y="194"/>
                  </a:cubicBezTo>
                  <a:cubicBezTo>
                    <a:pt x="1108" y="184"/>
                    <a:pt x="1104" y="191"/>
                    <a:pt x="1122" y="188"/>
                  </a:cubicBezTo>
                  <a:cubicBezTo>
                    <a:pt x="1140" y="186"/>
                    <a:pt x="1151" y="173"/>
                    <a:pt x="1170" y="172"/>
                  </a:cubicBezTo>
                  <a:cubicBezTo>
                    <a:pt x="1173" y="159"/>
                    <a:pt x="1191" y="150"/>
                    <a:pt x="1203" y="148"/>
                  </a:cubicBezTo>
                  <a:cubicBezTo>
                    <a:pt x="1208" y="135"/>
                    <a:pt x="1218" y="139"/>
                    <a:pt x="1232" y="138"/>
                  </a:cubicBezTo>
                  <a:cubicBezTo>
                    <a:pt x="1243" y="136"/>
                    <a:pt x="1254" y="136"/>
                    <a:pt x="1264" y="133"/>
                  </a:cubicBezTo>
                  <a:cubicBezTo>
                    <a:pt x="1267" y="127"/>
                    <a:pt x="1271" y="127"/>
                    <a:pt x="1277" y="125"/>
                  </a:cubicBezTo>
                  <a:cubicBezTo>
                    <a:pt x="1273" y="117"/>
                    <a:pt x="1273" y="109"/>
                    <a:pt x="1272" y="100"/>
                  </a:cubicBezTo>
                  <a:cubicBezTo>
                    <a:pt x="1272" y="94"/>
                    <a:pt x="1273" y="88"/>
                    <a:pt x="1271" y="82"/>
                  </a:cubicBezTo>
                  <a:cubicBezTo>
                    <a:pt x="1271" y="81"/>
                    <a:pt x="1267" y="83"/>
                    <a:pt x="1267" y="84"/>
                  </a:cubicBezTo>
                  <a:cubicBezTo>
                    <a:pt x="1264" y="94"/>
                    <a:pt x="1271" y="104"/>
                    <a:pt x="1259" y="106"/>
                  </a:cubicBezTo>
                  <a:cubicBezTo>
                    <a:pt x="1230" y="105"/>
                    <a:pt x="1240" y="104"/>
                    <a:pt x="1223" y="92"/>
                  </a:cubicBezTo>
                  <a:cubicBezTo>
                    <a:pt x="1221" y="74"/>
                    <a:pt x="1214" y="68"/>
                    <a:pt x="1197" y="65"/>
                  </a:cubicBezTo>
                  <a:cubicBezTo>
                    <a:pt x="1191" y="57"/>
                    <a:pt x="1190" y="54"/>
                    <a:pt x="1187" y="44"/>
                  </a:cubicBezTo>
                  <a:cubicBezTo>
                    <a:pt x="1170" y="44"/>
                    <a:pt x="1152" y="43"/>
                    <a:pt x="1135" y="45"/>
                  </a:cubicBezTo>
                  <a:cubicBezTo>
                    <a:pt x="1133" y="45"/>
                    <a:pt x="1128" y="55"/>
                    <a:pt x="1123" y="55"/>
                  </a:cubicBezTo>
                  <a:cubicBezTo>
                    <a:pt x="1116" y="56"/>
                    <a:pt x="1108" y="55"/>
                    <a:pt x="1101" y="55"/>
                  </a:cubicBezTo>
                  <a:lnTo>
                    <a:pt x="1083" y="60"/>
                  </a:lnTo>
                  <a:lnTo>
                    <a:pt x="1039" y="71"/>
                  </a:lnTo>
                  <a:lnTo>
                    <a:pt x="986" y="81"/>
                  </a:lnTo>
                  <a:lnTo>
                    <a:pt x="960" y="90"/>
                  </a:lnTo>
                  <a:lnTo>
                    <a:pt x="920" y="87"/>
                  </a:lnTo>
                  <a:lnTo>
                    <a:pt x="872" y="76"/>
                  </a:lnTo>
                  <a:lnTo>
                    <a:pt x="829" y="52"/>
                  </a:lnTo>
                  <a:lnTo>
                    <a:pt x="805" y="44"/>
                  </a:lnTo>
                  <a:lnTo>
                    <a:pt x="779" y="25"/>
                  </a:lnTo>
                  <a:cubicBezTo>
                    <a:pt x="768" y="17"/>
                    <a:pt x="768" y="15"/>
                    <a:pt x="757" y="20"/>
                  </a:cubicBezTo>
                  <a:cubicBezTo>
                    <a:pt x="756" y="21"/>
                    <a:pt x="752" y="28"/>
                    <a:pt x="751" y="29"/>
                  </a:cubicBezTo>
                  <a:cubicBezTo>
                    <a:pt x="749" y="31"/>
                    <a:pt x="743" y="33"/>
                    <a:pt x="743" y="33"/>
                  </a:cubicBezTo>
                  <a:cubicBezTo>
                    <a:pt x="730" y="58"/>
                    <a:pt x="740" y="56"/>
                    <a:pt x="703" y="58"/>
                  </a:cubicBezTo>
                  <a:cubicBezTo>
                    <a:pt x="695" y="62"/>
                    <a:pt x="698" y="69"/>
                    <a:pt x="691" y="74"/>
                  </a:cubicBezTo>
                  <a:cubicBezTo>
                    <a:pt x="676" y="72"/>
                    <a:pt x="666" y="69"/>
                    <a:pt x="651" y="68"/>
                  </a:cubicBezTo>
                  <a:cubicBezTo>
                    <a:pt x="635" y="68"/>
                    <a:pt x="619" y="68"/>
                    <a:pt x="603" y="69"/>
                  </a:cubicBezTo>
                  <a:cubicBezTo>
                    <a:pt x="600" y="69"/>
                    <a:pt x="595" y="73"/>
                    <a:pt x="595" y="73"/>
                  </a:cubicBezTo>
                  <a:cubicBezTo>
                    <a:pt x="593" y="86"/>
                    <a:pt x="579" y="86"/>
                    <a:pt x="567" y="87"/>
                  </a:cubicBezTo>
                  <a:cubicBezTo>
                    <a:pt x="560" y="91"/>
                    <a:pt x="560" y="99"/>
                    <a:pt x="567" y="103"/>
                  </a:cubicBezTo>
                  <a:cubicBezTo>
                    <a:pt x="566" y="129"/>
                    <a:pt x="570" y="135"/>
                    <a:pt x="560" y="151"/>
                  </a:cubicBezTo>
                  <a:cubicBezTo>
                    <a:pt x="559" y="158"/>
                    <a:pt x="559" y="161"/>
                    <a:pt x="552" y="162"/>
                  </a:cubicBezTo>
                  <a:cubicBezTo>
                    <a:pt x="546" y="190"/>
                    <a:pt x="537" y="191"/>
                    <a:pt x="512" y="196"/>
                  </a:cubicBezTo>
                  <a:cubicBezTo>
                    <a:pt x="508" y="203"/>
                    <a:pt x="501" y="205"/>
                    <a:pt x="495" y="210"/>
                  </a:cubicBezTo>
                  <a:cubicBezTo>
                    <a:pt x="492" y="217"/>
                    <a:pt x="489" y="223"/>
                    <a:pt x="483" y="228"/>
                  </a:cubicBezTo>
                  <a:cubicBezTo>
                    <a:pt x="481" y="236"/>
                    <a:pt x="467" y="244"/>
                    <a:pt x="459" y="247"/>
                  </a:cubicBezTo>
                  <a:cubicBezTo>
                    <a:pt x="455" y="252"/>
                    <a:pt x="448" y="257"/>
                    <a:pt x="442" y="258"/>
                  </a:cubicBezTo>
                  <a:cubicBezTo>
                    <a:pt x="439" y="260"/>
                    <a:pt x="436" y="264"/>
                    <a:pt x="432" y="265"/>
                  </a:cubicBezTo>
                  <a:cubicBezTo>
                    <a:pt x="427" y="267"/>
                    <a:pt x="415" y="268"/>
                    <a:pt x="415" y="268"/>
                  </a:cubicBezTo>
                  <a:cubicBezTo>
                    <a:pt x="409" y="272"/>
                    <a:pt x="404" y="276"/>
                    <a:pt x="397" y="277"/>
                  </a:cubicBezTo>
                  <a:cubicBezTo>
                    <a:pt x="394" y="282"/>
                    <a:pt x="392" y="289"/>
                    <a:pt x="387" y="292"/>
                  </a:cubicBezTo>
                  <a:cubicBezTo>
                    <a:pt x="384" y="308"/>
                    <a:pt x="379" y="305"/>
                    <a:pt x="362" y="306"/>
                  </a:cubicBezTo>
                  <a:cubicBezTo>
                    <a:pt x="346" y="308"/>
                    <a:pt x="350" y="308"/>
                    <a:pt x="341" y="317"/>
                  </a:cubicBezTo>
                  <a:cubicBezTo>
                    <a:pt x="338" y="320"/>
                    <a:pt x="331" y="325"/>
                    <a:pt x="331" y="325"/>
                  </a:cubicBezTo>
                  <a:cubicBezTo>
                    <a:pt x="318" y="324"/>
                    <a:pt x="311" y="322"/>
                    <a:pt x="299" y="321"/>
                  </a:cubicBezTo>
                  <a:cubicBezTo>
                    <a:pt x="289" y="316"/>
                    <a:pt x="294" y="317"/>
                    <a:pt x="285" y="316"/>
                  </a:cubicBezTo>
                  <a:cubicBezTo>
                    <a:pt x="277" y="313"/>
                    <a:pt x="269" y="309"/>
                    <a:pt x="261" y="308"/>
                  </a:cubicBezTo>
                  <a:cubicBezTo>
                    <a:pt x="252" y="303"/>
                    <a:pt x="258" y="307"/>
                    <a:pt x="247" y="298"/>
                  </a:cubicBezTo>
                  <a:cubicBezTo>
                    <a:pt x="246" y="297"/>
                    <a:pt x="243" y="295"/>
                    <a:pt x="243" y="295"/>
                  </a:cubicBezTo>
                  <a:cubicBezTo>
                    <a:pt x="244" y="286"/>
                    <a:pt x="244" y="262"/>
                    <a:pt x="255" y="260"/>
                  </a:cubicBezTo>
                  <a:cubicBezTo>
                    <a:pt x="257" y="249"/>
                    <a:pt x="265" y="246"/>
                    <a:pt x="274" y="242"/>
                  </a:cubicBezTo>
                  <a:cubicBezTo>
                    <a:pt x="277" y="229"/>
                    <a:pt x="276" y="210"/>
                    <a:pt x="287" y="202"/>
                  </a:cubicBezTo>
                  <a:cubicBezTo>
                    <a:pt x="289" y="192"/>
                    <a:pt x="295" y="194"/>
                    <a:pt x="303" y="191"/>
                  </a:cubicBezTo>
                  <a:cubicBezTo>
                    <a:pt x="315" y="176"/>
                    <a:pt x="298" y="143"/>
                    <a:pt x="288" y="129"/>
                  </a:cubicBezTo>
                  <a:cubicBezTo>
                    <a:pt x="286" y="120"/>
                    <a:pt x="283" y="108"/>
                    <a:pt x="277" y="101"/>
                  </a:cubicBezTo>
                  <a:cubicBezTo>
                    <a:pt x="275" y="92"/>
                    <a:pt x="278" y="75"/>
                    <a:pt x="272" y="69"/>
                  </a:cubicBezTo>
                  <a:cubicBezTo>
                    <a:pt x="268" y="65"/>
                    <a:pt x="263" y="63"/>
                    <a:pt x="259" y="60"/>
                  </a:cubicBezTo>
                  <a:cubicBezTo>
                    <a:pt x="258" y="59"/>
                    <a:pt x="255" y="57"/>
                    <a:pt x="255" y="57"/>
                  </a:cubicBezTo>
                  <a:cubicBezTo>
                    <a:pt x="251" y="48"/>
                    <a:pt x="242" y="53"/>
                    <a:pt x="235" y="57"/>
                  </a:cubicBezTo>
                  <a:cubicBezTo>
                    <a:pt x="231" y="62"/>
                    <a:pt x="231" y="71"/>
                    <a:pt x="226" y="76"/>
                  </a:cubicBezTo>
                  <a:cubicBezTo>
                    <a:pt x="222" y="80"/>
                    <a:pt x="211" y="85"/>
                    <a:pt x="211" y="85"/>
                  </a:cubicBezTo>
                  <a:cubicBezTo>
                    <a:pt x="209" y="88"/>
                    <a:pt x="206" y="90"/>
                    <a:pt x="205" y="93"/>
                  </a:cubicBezTo>
                  <a:cubicBezTo>
                    <a:pt x="204" y="94"/>
                    <a:pt x="204" y="96"/>
                    <a:pt x="203" y="97"/>
                  </a:cubicBezTo>
                  <a:cubicBezTo>
                    <a:pt x="201" y="100"/>
                    <a:pt x="197" y="105"/>
                    <a:pt x="197" y="105"/>
                  </a:cubicBezTo>
                  <a:cubicBezTo>
                    <a:pt x="194" y="98"/>
                    <a:pt x="180" y="98"/>
                    <a:pt x="173" y="95"/>
                  </a:cubicBezTo>
                  <a:cubicBezTo>
                    <a:pt x="175" y="76"/>
                    <a:pt x="175" y="74"/>
                    <a:pt x="191" y="66"/>
                  </a:cubicBezTo>
                  <a:cubicBezTo>
                    <a:pt x="192" y="59"/>
                    <a:pt x="196" y="54"/>
                    <a:pt x="199" y="47"/>
                  </a:cubicBezTo>
                  <a:close/>
                </a:path>
              </a:pathLst>
            </a:custGeom>
            <a:solidFill>
              <a:srgbClr val="00FF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smtClean="0">
                <a:solidFill>
                  <a:srgbClr val="000000"/>
                </a:solidFill>
              </a:endParaRPr>
            </a:p>
          </p:txBody>
        </p:sp>
      </p:grpSp>
      <p:grpSp>
        <p:nvGrpSpPr>
          <p:cNvPr id="32771" name="Group 50"/>
          <p:cNvGrpSpPr>
            <a:grpSpLocks/>
          </p:cNvGrpSpPr>
          <p:nvPr/>
        </p:nvGrpSpPr>
        <p:grpSpPr bwMode="auto">
          <a:xfrm>
            <a:off x="0" y="4648200"/>
            <a:ext cx="2971800" cy="1258888"/>
            <a:chOff x="3744" y="3383"/>
            <a:chExt cx="1872" cy="793"/>
          </a:xfrm>
        </p:grpSpPr>
        <p:sp>
          <p:nvSpPr>
            <p:cNvPr id="32774" name="Rectangle 51"/>
            <p:cNvSpPr>
              <a:spLocks noChangeArrowheads="1"/>
            </p:cNvSpPr>
            <p:nvPr/>
          </p:nvSpPr>
          <p:spPr bwMode="auto">
            <a:xfrm>
              <a:off x="3744" y="3408"/>
              <a:ext cx="192" cy="240"/>
            </a:xfrm>
            <a:prstGeom prst="rect">
              <a:avLst/>
            </a:prstGeom>
            <a:solidFill>
              <a:srgbClr val="009900"/>
            </a:solidFill>
            <a:ln w="9525">
              <a:solidFill>
                <a:schemeClr val="tx1"/>
              </a:solidFill>
              <a:miter lim="800000"/>
              <a:headEnd/>
              <a:tailEnd/>
            </a:ln>
          </p:spPr>
          <p:txBody>
            <a:bodyPr wrap="none" anchor="ctr"/>
            <a:lstStyle/>
            <a:p>
              <a:pPr fontAlgn="base">
                <a:spcBef>
                  <a:spcPct val="0"/>
                </a:spcBef>
                <a:spcAft>
                  <a:spcPct val="0"/>
                </a:spcAft>
              </a:pPr>
              <a:endParaRPr lang="en-US" sz="2400" smtClean="0">
                <a:solidFill>
                  <a:srgbClr val="000000"/>
                </a:solidFill>
              </a:endParaRPr>
            </a:p>
          </p:txBody>
        </p:sp>
        <p:sp>
          <p:nvSpPr>
            <p:cNvPr id="32775" name="Rectangle 52"/>
            <p:cNvSpPr>
              <a:spLocks noChangeArrowheads="1"/>
            </p:cNvSpPr>
            <p:nvPr/>
          </p:nvSpPr>
          <p:spPr bwMode="auto">
            <a:xfrm>
              <a:off x="3840" y="3552"/>
              <a:ext cx="192" cy="240"/>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z="2400" smtClean="0">
                <a:solidFill>
                  <a:srgbClr val="000000"/>
                </a:solidFill>
              </a:endParaRPr>
            </a:p>
          </p:txBody>
        </p:sp>
        <p:sp>
          <p:nvSpPr>
            <p:cNvPr id="32776" name="Rectangle 53"/>
            <p:cNvSpPr>
              <a:spLocks noChangeArrowheads="1"/>
            </p:cNvSpPr>
            <p:nvPr/>
          </p:nvSpPr>
          <p:spPr bwMode="auto">
            <a:xfrm>
              <a:off x="3936" y="3744"/>
              <a:ext cx="192" cy="240"/>
            </a:xfrm>
            <a:prstGeom prst="rect">
              <a:avLst/>
            </a:prstGeom>
            <a:solidFill>
              <a:srgbClr val="FFFF66"/>
            </a:solidFill>
            <a:ln w="9525">
              <a:solidFill>
                <a:schemeClr val="tx1"/>
              </a:solidFill>
              <a:miter lim="800000"/>
              <a:headEnd/>
              <a:tailEnd/>
            </a:ln>
          </p:spPr>
          <p:txBody>
            <a:bodyPr wrap="none" anchor="ctr"/>
            <a:lstStyle/>
            <a:p>
              <a:pPr fontAlgn="base">
                <a:spcBef>
                  <a:spcPct val="0"/>
                </a:spcBef>
                <a:spcAft>
                  <a:spcPct val="0"/>
                </a:spcAft>
              </a:pPr>
              <a:endParaRPr lang="en-US" sz="2400" smtClean="0">
                <a:solidFill>
                  <a:srgbClr val="000000"/>
                </a:solidFill>
              </a:endParaRPr>
            </a:p>
          </p:txBody>
        </p:sp>
        <p:sp>
          <p:nvSpPr>
            <p:cNvPr id="32777" name="Rectangle 54"/>
            <p:cNvSpPr>
              <a:spLocks noChangeArrowheads="1"/>
            </p:cNvSpPr>
            <p:nvPr/>
          </p:nvSpPr>
          <p:spPr bwMode="auto">
            <a:xfrm>
              <a:off x="3984" y="3888"/>
              <a:ext cx="240" cy="288"/>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sz="2400" smtClean="0">
                <a:solidFill>
                  <a:srgbClr val="000000"/>
                </a:solidFill>
              </a:endParaRPr>
            </a:p>
          </p:txBody>
        </p:sp>
        <p:sp>
          <p:nvSpPr>
            <p:cNvPr id="32778" name="Text Box 55"/>
            <p:cNvSpPr txBox="1">
              <a:spLocks noChangeArrowheads="1"/>
            </p:cNvSpPr>
            <p:nvPr/>
          </p:nvSpPr>
          <p:spPr bwMode="auto">
            <a:xfrm>
              <a:off x="4454" y="3383"/>
              <a:ext cx="1162" cy="756"/>
            </a:xfrm>
            <a:prstGeom prst="rect">
              <a:avLst/>
            </a:prstGeom>
            <a:solidFill>
              <a:schemeClr val="tx1"/>
            </a:solidFill>
            <a:ln w="9525">
              <a:solidFill>
                <a:srgbClr val="800000"/>
              </a:solidFill>
              <a:miter lim="800000"/>
              <a:headEnd/>
              <a:tailEnd/>
            </a:ln>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US" sz="1800" dirty="0" smtClean="0">
                  <a:solidFill>
                    <a:srgbClr val="000000"/>
                  </a:solidFill>
                </a:rPr>
                <a:t>Zone 1-SDC “A”</a:t>
              </a:r>
            </a:p>
            <a:p>
              <a:pPr eaLnBrk="1" fontAlgn="base" hangingPunct="1">
                <a:spcBef>
                  <a:spcPct val="0"/>
                </a:spcBef>
                <a:spcAft>
                  <a:spcPct val="0"/>
                </a:spcAft>
              </a:pPr>
              <a:r>
                <a:rPr lang="en-US" sz="1800" dirty="0" smtClean="0">
                  <a:solidFill>
                    <a:srgbClr val="000000"/>
                  </a:solidFill>
                </a:rPr>
                <a:t>Zone 2-SDC “B”</a:t>
              </a:r>
            </a:p>
            <a:p>
              <a:pPr eaLnBrk="1" fontAlgn="base" hangingPunct="1">
                <a:spcBef>
                  <a:spcPct val="0"/>
                </a:spcBef>
                <a:spcAft>
                  <a:spcPct val="0"/>
                </a:spcAft>
              </a:pPr>
              <a:r>
                <a:rPr lang="en-US" sz="1800" dirty="0" smtClean="0">
                  <a:solidFill>
                    <a:srgbClr val="000000"/>
                  </a:solidFill>
                </a:rPr>
                <a:t>Zone 3-SDC “C”</a:t>
              </a:r>
            </a:p>
            <a:p>
              <a:pPr eaLnBrk="1" fontAlgn="base" hangingPunct="1">
                <a:spcBef>
                  <a:spcPct val="0"/>
                </a:spcBef>
                <a:spcAft>
                  <a:spcPct val="0"/>
                </a:spcAft>
              </a:pPr>
              <a:r>
                <a:rPr lang="en-US" sz="1800" dirty="0" smtClean="0">
                  <a:solidFill>
                    <a:srgbClr val="000000"/>
                  </a:solidFill>
                </a:rPr>
                <a:t>Zone 4-SDC “D”</a:t>
              </a:r>
            </a:p>
          </p:txBody>
        </p:sp>
      </p:grpSp>
      <p:sp>
        <p:nvSpPr>
          <p:cNvPr id="32772" name="Text Box 56"/>
          <p:cNvSpPr txBox="1">
            <a:spLocks noChangeArrowheads="1"/>
          </p:cNvSpPr>
          <p:nvPr/>
        </p:nvSpPr>
        <p:spPr bwMode="auto">
          <a:xfrm>
            <a:off x="3327400" y="6413500"/>
            <a:ext cx="1882775"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US" sz="1800" smtClean="0">
                <a:solidFill>
                  <a:srgbClr val="000000"/>
                </a:solidFill>
              </a:rPr>
              <a:t>SITE CLASS “E”</a:t>
            </a:r>
          </a:p>
        </p:txBody>
      </p:sp>
      <p:sp>
        <p:nvSpPr>
          <p:cNvPr id="32773" name="Rectangle 57"/>
          <p:cNvSpPr>
            <a:spLocks noGrp="1" noChangeArrowheads="1"/>
          </p:cNvSpPr>
          <p:nvPr>
            <p:ph type="title"/>
          </p:nvPr>
        </p:nvSpPr>
        <p:spPr>
          <a:xfrm>
            <a:off x="422275" y="152400"/>
            <a:ext cx="7943850" cy="1143000"/>
          </a:xfrm>
          <a:noFill/>
        </p:spPr>
        <p:txBody>
          <a:bodyPr anchor="ctr"/>
          <a:lstStyle/>
          <a:p>
            <a:pPr eaLnBrk="1" hangingPunct="1"/>
            <a:r>
              <a:rPr lang="en-US" sz="3800" smtClean="0"/>
              <a:t>Seismic Design Category (zone)</a:t>
            </a:r>
            <a:br>
              <a:rPr lang="en-US" sz="3800" smtClean="0"/>
            </a:br>
            <a:r>
              <a:rPr lang="en-US" sz="2500" smtClean="0"/>
              <a:t>(1000 Year Return Period)</a:t>
            </a:r>
          </a:p>
        </p:txBody>
      </p:sp>
    </p:spTree>
    <p:extLst>
      <p:ext uri="{BB962C8B-B14F-4D97-AF65-F5344CB8AC3E}">
        <p14:creationId xmlns:p14="http://schemas.microsoft.com/office/powerpoint/2010/main" val="384285622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omas.saad\Desktop\Item C_Joseph Hartmann_AASHTO 2014 FHWA Update_Page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5071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omas.saad\Desktop\Item C_Joseph Hartmann_AASHTO 2014 FHWA Update_Page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5630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70012"/>
          </a:xfrm>
        </p:spPr>
        <p:txBody>
          <a:bodyPr/>
          <a:lstStyle/>
          <a:p>
            <a:r>
              <a:rPr lang="en-US" dirty="0" smtClean="0"/>
              <a:t>Northeast States Load Rating and Permitting Peer Exchange</a:t>
            </a:r>
            <a:br>
              <a:rPr lang="en-US" dirty="0" smtClean="0"/>
            </a:br>
            <a:endParaRPr lang="en-US" dirty="0"/>
          </a:p>
        </p:txBody>
      </p:sp>
      <p:sp>
        <p:nvSpPr>
          <p:cNvPr id="3" name="Content Placeholder 2"/>
          <p:cNvSpPr>
            <a:spLocks noGrp="1"/>
          </p:cNvSpPr>
          <p:nvPr>
            <p:ph idx="1"/>
          </p:nvPr>
        </p:nvSpPr>
        <p:spPr>
          <a:xfrm>
            <a:off x="381000" y="1752600"/>
            <a:ext cx="8382000" cy="3053144"/>
          </a:xfrm>
        </p:spPr>
        <p:txBody>
          <a:bodyPr/>
          <a:lstStyle/>
          <a:p>
            <a:r>
              <a:rPr lang="en-US" dirty="0" smtClean="0"/>
              <a:t>Nine (9) Northeast States discussed ‘best practices‘ and program challenges </a:t>
            </a:r>
          </a:p>
          <a:p>
            <a:r>
              <a:rPr lang="en-US" dirty="0" smtClean="0"/>
              <a:t>CT, ME, MA, NH, NJ, NY,  PA, RI, and VT</a:t>
            </a:r>
          </a:p>
          <a:p>
            <a:r>
              <a:rPr lang="en-US" dirty="0" smtClean="0"/>
              <a:t>Face-to-face meeting last week (Aug. 4-6)</a:t>
            </a:r>
          </a:p>
          <a:p>
            <a:r>
              <a:rPr lang="en-US" dirty="0" smtClean="0"/>
              <a:t>Future videoconferences to continue dialogue</a:t>
            </a:r>
          </a:p>
          <a:p>
            <a:endParaRPr lang="en-US" dirty="0"/>
          </a:p>
        </p:txBody>
      </p:sp>
    </p:spTree>
    <p:extLst>
      <p:ext uri="{BB962C8B-B14F-4D97-AF65-F5344CB8AC3E}">
        <p14:creationId xmlns:p14="http://schemas.microsoft.com/office/powerpoint/2010/main" val="268797604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NESLRPPE High Priority Issues</a:t>
            </a:r>
            <a:endParaRPr lang="en-US" dirty="0"/>
          </a:p>
        </p:txBody>
      </p:sp>
      <p:sp>
        <p:nvSpPr>
          <p:cNvPr id="3" name="Content Placeholder 2"/>
          <p:cNvSpPr>
            <a:spLocks noGrp="1"/>
          </p:cNvSpPr>
          <p:nvPr>
            <p:ph idx="1"/>
          </p:nvPr>
        </p:nvSpPr>
        <p:spPr>
          <a:xfrm>
            <a:off x="381000" y="1143000"/>
            <a:ext cx="8382000" cy="6844951"/>
          </a:xfrm>
        </p:spPr>
        <p:txBody>
          <a:bodyPr/>
          <a:lstStyle/>
          <a:p>
            <a:r>
              <a:rPr lang="en-US" dirty="0" smtClean="0"/>
              <a:t>LRFR vs. LRF </a:t>
            </a:r>
          </a:p>
          <a:p>
            <a:r>
              <a:rPr lang="en-US" dirty="0" smtClean="0"/>
              <a:t>Load Testing</a:t>
            </a:r>
          </a:p>
          <a:p>
            <a:r>
              <a:rPr lang="en-US" dirty="0" smtClean="0"/>
              <a:t>Load Rating Practices and Procedures </a:t>
            </a:r>
          </a:p>
          <a:p>
            <a:r>
              <a:rPr lang="en-US" dirty="0" smtClean="0"/>
              <a:t>Rating </a:t>
            </a:r>
            <a:r>
              <a:rPr lang="en-US" dirty="0" smtClean="0"/>
              <a:t>for SHVs</a:t>
            </a:r>
          </a:p>
          <a:p>
            <a:r>
              <a:rPr lang="en-US" dirty="0" smtClean="0"/>
              <a:t>Rating for Overloads and Other unique </a:t>
            </a:r>
            <a:r>
              <a:rPr lang="en-US" dirty="0" smtClean="0"/>
              <a:t>vehicles</a:t>
            </a:r>
          </a:p>
          <a:p>
            <a:r>
              <a:rPr lang="en-US" dirty="0"/>
              <a:t>Bridge Posting and Closure Procedures</a:t>
            </a:r>
          </a:p>
          <a:p>
            <a:r>
              <a:rPr lang="en-US" dirty="0" smtClean="0"/>
              <a:t>QC/QA </a:t>
            </a:r>
            <a:endParaRPr lang="en-US" dirty="0" smtClean="0"/>
          </a:p>
          <a:p>
            <a:r>
              <a:rPr lang="en-US" dirty="0"/>
              <a:t>Truss Bridge and Gusset Plate </a:t>
            </a:r>
            <a:r>
              <a:rPr lang="en-US" dirty="0" smtClean="0"/>
              <a:t>Evaluation</a:t>
            </a:r>
          </a:p>
          <a:p>
            <a:r>
              <a:rPr lang="en-US" dirty="0"/>
              <a:t>Policy interpretation – ‘Assigned Ratings’ and ‘Engineering Judgment’</a:t>
            </a:r>
          </a:p>
          <a:p>
            <a:endParaRPr lang="en-US" dirty="0"/>
          </a:p>
          <a:p>
            <a:endParaRPr lang="en-US" dirty="0"/>
          </a:p>
          <a:p>
            <a:endParaRPr lang="en-US" dirty="0"/>
          </a:p>
        </p:txBody>
      </p:sp>
    </p:spTree>
    <p:extLst>
      <p:ext uri="{BB962C8B-B14F-4D97-AF65-F5344CB8AC3E}">
        <p14:creationId xmlns:p14="http://schemas.microsoft.com/office/powerpoint/2010/main" val="10192488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LRFR vs. LRF</a:t>
            </a:r>
            <a:endParaRPr lang="en-US" dirty="0"/>
          </a:p>
        </p:txBody>
      </p:sp>
      <p:sp>
        <p:nvSpPr>
          <p:cNvPr id="3" name="Content Placeholder 2"/>
          <p:cNvSpPr>
            <a:spLocks noGrp="1"/>
          </p:cNvSpPr>
          <p:nvPr>
            <p:ph idx="1"/>
          </p:nvPr>
        </p:nvSpPr>
        <p:spPr>
          <a:xfrm>
            <a:off x="381000" y="1412875"/>
            <a:ext cx="8382000" cy="3841052"/>
          </a:xfrm>
        </p:spPr>
        <p:txBody>
          <a:bodyPr/>
          <a:lstStyle/>
          <a:p>
            <a:r>
              <a:rPr lang="en-US" dirty="0" smtClean="0"/>
              <a:t>Operationally, what are the effects of LRFR evaluations versus LFR evaluations?</a:t>
            </a:r>
          </a:p>
          <a:p>
            <a:r>
              <a:rPr lang="en-US" dirty="0" smtClean="0"/>
              <a:t>Do we need to post more bridges if we use LRFR?</a:t>
            </a:r>
          </a:p>
          <a:p>
            <a:r>
              <a:rPr lang="en-US" dirty="0" smtClean="0"/>
              <a:t>Are we more restrictive in issuing permits with one method versus the other?</a:t>
            </a:r>
          </a:p>
          <a:p>
            <a:r>
              <a:rPr lang="en-US" dirty="0" smtClean="0"/>
              <a:t>Developing and maintaining two sets of State-specific guidelines </a:t>
            </a:r>
            <a:endParaRPr lang="en-US" dirty="0"/>
          </a:p>
        </p:txBody>
      </p:sp>
    </p:spTree>
    <p:extLst>
      <p:ext uri="{BB962C8B-B14F-4D97-AF65-F5344CB8AC3E}">
        <p14:creationId xmlns:p14="http://schemas.microsoft.com/office/powerpoint/2010/main" val="369322442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Testing</a:t>
            </a:r>
            <a:endParaRPr lang="en-US" dirty="0"/>
          </a:p>
        </p:txBody>
      </p:sp>
      <p:sp>
        <p:nvSpPr>
          <p:cNvPr id="3" name="Content Placeholder 2"/>
          <p:cNvSpPr>
            <a:spLocks noGrp="1"/>
          </p:cNvSpPr>
          <p:nvPr>
            <p:ph idx="1"/>
          </p:nvPr>
        </p:nvSpPr>
        <p:spPr>
          <a:xfrm>
            <a:off x="381000" y="1412875"/>
            <a:ext cx="8382000" cy="1871282"/>
          </a:xfrm>
        </p:spPr>
        <p:txBody>
          <a:bodyPr/>
          <a:lstStyle/>
          <a:p>
            <a:r>
              <a:rPr lang="en-US" dirty="0" smtClean="0"/>
              <a:t>Many States interested in determining if load testing is viable solution to avoid load posting</a:t>
            </a:r>
          </a:p>
          <a:p>
            <a:r>
              <a:rPr lang="en-US" dirty="0" smtClean="0">
                <a:solidFill>
                  <a:schemeClr val="tx2">
                    <a:lumMod val="75000"/>
                  </a:schemeClr>
                </a:solidFill>
              </a:rPr>
              <a:t>Share load test reports and activities with participating States</a:t>
            </a:r>
            <a:endParaRPr lang="en-US" dirty="0">
              <a:solidFill>
                <a:schemeClr val="tx2">
                  <a:lumMod val="75000"/>
                </a:schemeClr>
              </a:solidFill>
            </a:endParaRPr>
          </a:p>
        </p:txBody>
      </p:sp>
      <p:pic>
        <p:nvPicPr>
          <p:cNvPr id="4" name="Picture 7" descr="picture of dump truck on bridge deck"/>
          <p:cNvPicPr>
            <a:picLocks noChangeArrowheads="1"/>
          </p:cNvPicPr>
          <p:nvPr/>
        </p:nvPicPr>
        <p:blipFill>
          <a:blip r:embed="rId2" cstate="print">
            <a:extLst>
              <a:ext uri="{28A0092B-C50C-407E-A947-70E740481C1C}">
                <a14:useLocalDpi xmlns:a14="http://schemas.microsoft.com/office/drawing/2010/main" val="0"/>
              </a:ext>
            </a:extLst>
          </a:blip>
          <a:srcRect l="2240" t="2902" r="2240" b="2902"/>
          <a:stretch>
            <a:fillRect/>
          </a:stretch>
        </p:blipFill>
        <p:spPr bwMode="auto">
          <a:xfrm>
            <a:off x="1981200" y="342900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3736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Presentation Outline</a:t>
            </a:r>
            <a:endParaRPr lang="en-US" dirty="0"/>
          </a:p>
        </p:txBody>
      </p:sp>
      <p:sp>
        <p:nvSpPr>
          <p:cNvPr id="5" name="Content Placeholder 4"/>
          <p:cNvSpPr>
            <a:spLocks noGrp="1"/>
          </p:cNvSpPr>
          <p:nvPr>
            <p:ph idx="1"/>
          </p:nvPr>
        </p:nvSpPr>
        <p:spPr>
          <a:xfrm>
            <a:off x="381000" y="1412874"/>
            <a:ext cx="8382000" cy="3822585"/>
          </a:xfrm>
        </p:spPr>
        <p:txBody>
          <a:bodyPr/>
          <a:lstStyle/>
          <a:p>
            <a:pPr lvl="1"/>
            <a:endParaRPr lang="en-US" dirty="0" smtClean="0"/>
          </a:p>
          <a:p>
            <a:r>
              <a:rPr lang="en-US" sz="3600" dirty="0" smtClean="0"/>
              <a:t>Legislative and Organizational Updates</a:t>
            </a:r>
          </a:p>
          <a:p>
            <a:r>
              <a:rPr lang="en-US" sz="3600" dirty="0" smtClean="0"/>
              <a:t>Rulemaking Updates</a:t>
            </a:r>
          </a:p>
          <a:p>
            <a:r>
              <a:rPr lang="en-US" sz="3600" dirty="0" smtClean="0"/>
              <a:t>Products to Aid Bridge Design and Analysis Engineers</a:t>
            </a:r>
          </a:p>
          <a:p>
            <a:r>
              <a:rPr lang="en-US" sz="3600" dirty="0" smtClean="0"/>
              <a:t>Findings from Northeast States Load Rating and Permitting Peer Exchange </a:t>
            </a:r>
          </a:p>
        </p:txBody>
      </p:sp>
    </p:spTree>
    <p:extLst>
      <p:ext uri="{BB962C8B-B14F-4D97-AF65-F5344CB8AC3E}">
        <p14:creationId xmlns:p14="http://schemas.microsoft.com/office/powerpoint/2010/main" val="878670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Specific Load Rating Practices and Procedures</a:t>
            </a:r>
            <a:endParaRPr lang="en-US" dirty="0"/>
          </a:p>
        </p:txBody>
      </p:sp>
      <p:sp>
        <p:nvSpPr>
          <p:cNvPr id="3" name="Content Placeholder 2"/>
          <p:cNvSpPr>
            <a:spLocks noGrp="1"/>
          </p:cNvSpPr>
          <p:nvPr>
            <p:ph idx="1"/>
          </p:nvPr>
        </p:nvSpPr>
        <p:spPr>
          <a:xfrm>
            <a:off x="381000" y="1752600"/>
            <a:ext cx="8382000" cy="4382738"/>
          </a:xfrm>
        </p:spPr>
        <p:txBody>
          <a:bodyPr/>
          <a:lstStyle/>
          <a:p>
            <a:r>
              <a:rPr lang="en-US" dirty="0" smtClean="0"/>
              <a:t>Dynamic load allowance</a:t>
            </a:r>
          </a:p>
          <a:p>
            <a:r>
              <a:rPr lang="en-US" dirty="0" smtClean="0"/>
              <a:t>Composite action of non-composite steel beams</a:t>
            </a:r>
          </a:p>
          <a:p>
            <a:r>
              <a:rPr lang="en-US" dirty="0" smtClean="0"/>
              <a:t>When to use refined analysis</a:t>
            </a:r>
          </a:p>
          <a:p>
            <a:r>
              <a:rPr lang="en-US" dirty="0" smtClean="0">
                <a:solidFill>
                  <a:schemeClr val="tx2">
                    <a:lumMod val="75000"/>
                  </a:schemeClr>
                </a:solidFill>
              </a:rPr>
              <a:t>Need: Expanded guidance for use of refined analysis to improve load ratings</a:t>
            </a:r>
          </a:p>
          <a:p>
            <a:r>
              <a:rPr lang="en-US" dirty="0" smtClean="0">
                <a:solidFill>
                  <a:schemeClr val="tx2">
                    <a:lumMod val="75000"/>
                  </a:schemeClr>
                </a:solidFill>
              </a:rPr>
              <a:t>Best Practices: MA Load Rating Request Form and Color-coded Rating Reports, and ME procedure to ‘Close-the-loop’ with the bridge inspector</a:t>
            </a:r>
          </a:p>
        </p:txBody>
      </p:sp>
    </p:spTree>
    <p:extLst>
      <p:ext uri="{BB962C8B-B14F-4D97-AF65-F5344CB8AC3E}">
        <p14:creationId xmlns:p14="http://schemas.microsoft.com/office/powerpoint/2010/main" val="117636541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PA Procedure to Evaluate Bridges with Corroded </a:t>
            </a:r>
            <a:r>
              <a:rPr lang="en-US" dirty="0" err="1" smtClean="0"/>
              <a:t>Prestressing</a:t>
            </a:r>
            <a:r>
              <a:rPr lang="en-US" dirty="0" smtClean="0"/>
              <a:t> Strands </a:t>
            </a:r>
            <a:endParaRPr lang="en-US" dirty="0"/>
          </a:p>
        </p:txBody>
      </p:sp>
      <p:pic>
        <p:nvPicPr>
          <p:cNvPr id="4" name="Picture 13" descr="picture of bridge fail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140971" y="1145029"/>
            <a:ext cx="2819400" cy="403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276600"/>
            <a:ext cx="4114800" cy="308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67509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for SHVs and Overloads</a:t>
            </a:r>
            <a:endParaRPr lang="en-US" dirty="0"/>
          </a:p>
        </p:txBody>
      </p:sp>
      <p:sp>
        <p:nvSpPr>
          <p:cNvPr id="3" name="Content Placeholder 2"/>
          <p:cNvSpPr>
            <a:spLocks noGrp="1"/>
          </p:cNvSpPr>
          <p:nvPr>
            <p:ph idx="1"/>
          </p:nvPr>
        </p:nvSpPr>
        <p:spPr>
          <a:xfrm>
            <a:off x="381000" y="1412875"/>
            <a:ext cx="8382000" cy="4825937"/>
          </a:xfrm>
        </p:spPr>
        <p:txBody>
          <a:bodyPr/>
          <a:lstStyle/>
          <a:p>
            <a:r>
              <a:rPr lang="en-US" dirty="0" smtClean="0"/>
              <a:t>A number of States conducting parametric studies to evaluate the effects of SHVs </a:t>
            </a:r>
          </a:p>
          <a:p>
            <a:r>
              <a:rPr lang="en-US" dirty="0" smtClean="0"/>
              <a:t>Several States indicate mobile cranes are larger and are not properly acquiring permits</a:t>
            </a:r>
          </a:p>
          <a:p>
            <a:r>
              <a:rPr lang="en-US" dirty="0" smtClean="0"/>
              <a:t>Material Transfer Vehicles operating within construction zones</a:t>
            </a:r>
          </a:p>
          <a:p>
            <a:r>
              <a:rPr lang="en-US" dirty="0" smtClean="0"/>
              <a:t>Permits often handled by separate office that may not coordinate routinely with load rating staff </a:t>
            </a:r>
          </a:p>
          <a:p>
            <a:endParaRPr lang="en-US" dirty="0"/>
          </a:p>
        </p:txBody>
      </p:sp>
    </p:spTree>
    <p:extLst>
      <p:ext uri="{BB962C8B-B14F-4D97-AF65-F5344CB8AC3E}">
        <p14:creationId xmlns:p14="http://schemas.microsoft.com/office/powerpoint/2010/main" val="347253184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 Studies</a:t>
            </a:r>
            <a:endParaRPr lang="en-US" dirty="0"/>
          </a:p>
        </p:txBody>
      </p:sp>
      <p:pic>
        <p:nvPicPr>
          <p:cNvPr id="4" name="Picture 4"/>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642" y="3352800"/>
            <a:ext cx="4648358" cy="29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08841"/>
            <a:ext cx="4177862" cy="324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0803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Mobile Cranes up to 160,000 lbs.</a:t>
            </a:r>
            <a:endParaRPr lang="en-US" dirty="0"/>
          </a:p>
        </p:txBody>
      </p:sp>
      <p:pic>
        <p:nvPicPr>
          <p:cNvPr id="6146" name="Picture 2" descr="C:\Users\thomas.saad\Desktop\Mobil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251262" cy="494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567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dirty="0" smtClean="0"/>
              <a:t>Material Transfer Vehicles</a:t>
            </a:r>
            <a:br>
              <a:rPr lang="en-US" dirty="0" smtClean="0"/>
            </a:br>
            <a:r>
              <a:rPr lang="en-US" sz="3200" dirty="0" smtClean="0"/>
              <a:t>(62 kip axles when loaded with asphalt)</a:t>
            </a:r>
            <a:endParaRPr lang="en-US" sz="3200" dirty="0"/>
          </a:p>
        </p:txBody>
      </p:sp>
      <p:pic>
        <p:nvPicPr>
          <p:cNvPr id="5" name="Content Placeholder 3"/>
          <p:cNvPicPr>
            <a:picLocks noGrp="1" noChangeAspect="1"/>
          </p:cNvPicPr>
          <p:nvPr>
            <p:ph idx="1"/>
          </p:nvPr>
        </p:nvPicPr>
        <p:blipFill>
          <a:blip r:embed="rId2"/>
          <a:stretch>
            <a:fillRect/>
          </a:stretch>
        </p:blipFill>
        <p:spPr>
          <a:xfrm>
            <a:off x="228600" y="1676400"/>
            <a:ext cx="8629022" cy="3352800"/>
          </a:xfrm>
          <a:prstGeom prst="rect">
            <a:avLst/>
          </a:prstGeom>
        </p:spPr>
      </p:pic>
    </p:spTree>
    <p:extLst>
      <p:ext uri="{BB962C8B-B14F-4D97-AF65-F5344CB8AC3E}">
        <p14:creationId xmlns:p14="http://schemas.microsoft.com/office/powerpoint/2010/main" val="12833438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Increase in Number of </a:t>
            </a:r>
            <a:r>
              <a:rPr lang="en-US" dirty="0" err="1" smtClean="0"/>
              <a:t>Superloads</a:t>
            </a:r>
            <a:r>
              <a:rPr lang="en-US" dirty="0" smtClean="0"/>
              <a:t>/Routing Analyses</a:t>
            </a:r>
            <a:endParaRPr lang="en-US" dirty="0"/>
          </a:p>
        </p:txBody>
      </p:sp>
      <p:pic>
        <p:nvPicPr>
          <p:cNvPr id="4" name="Picture 9" descr="picture of oversize 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4974" b="33618"/>
          <a:stretch>
            <a:fillRect/>
          </a:stretch>
        </p:blipFill>
        <p:spPr bwMode="auto">
          <a:xfrm>
            <a:off x="320879" y="1706078"/>
            <a:ext cx="8619334" cy="400892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13308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Posting and Closure Process</a:t>
            </a:r>
            <a:endParaRPr lang="en-US" dirty="0"/>
          </a:p>
        </p:txBody>
      </p:sp>
      <p:sp>
        <p:nvSpPr>
          <p:cNvPr id="3" name="Content Placeholder 2"/>
          <p:cNvSpPr>
            <a:spLocks noGrp="1"/>
          </p:cNvSpPr>
          <p:nvPr>
            <p:ph idx="1"/>
          </p:nvPr>
        </p:nvSpPr>
        <p:spPr>
          <a:xfrm>
            <a:off x="381000" y="1412875"/>
            <a:ext cx="8382000" cy="5299912"/>
          </a:xfrm>
        </p:spPr>
        <p:txBody>
          <a:bodyPr/>
          <a:lstStyle/>
          <a:p>
            <a:r>
              <a:rPr lang="en-US" dirty="0" smtClean="0"/>
              <a:t>Best Practice: Bridge closure procedure in NH</a:t>
            </a:r>
          </a:p>
          <a:p>
            <a:pPr lvl="1"/>
            <a:r>
              <a:rPr lang="en-US" dirty="0" smtClean="0"/>
              <a:t>Timelines</a:t>
            </a:r>
          </a:p>
          <a:p>
            <a:pPr lvl="1"/>
            <a:r>
              <a:rPr lang="en-US" dirty="0" smtClean="0"/>
              <a:t>Coordination among numerous offices</a:t>
            </a:r>
          </a:p>
          <a:p>
            <a:pPr lvl="1"/>
            <a:r>
              <a:rPr lang="en-US" dirty="0" smtClean="0"/>
              <a:t>Public notice</a:t>
            </a:r>
          </a:p>
          <a:p>
            <a:pPr lvl="1"/>
            <a:r>
              <a:rPr lang="en-US" dirty="0" smtClean="0"/>
              <a:t>Method to close bridge</a:t>
            </a:r>
          </a:p>
          <a:p>
            <a:r>
              <a:rPr lang="en-US" dirty="0" smtClean="0"/>
              <a:t>Best Practice: Bridge Posting Committee in ME</a:t>
            </a:r>
          </a:p>
          <a:p>
            <a:pPr lvl="1"/>
            <a:r>
              <a:rPr lang="en-US" dirty="0" smtClean="0"/>
              <a:t>Involve load rating, design and operation engineers to develop posting/closing decision</a:t>
            </a:r>
          </a:p>
          <a:p>
            <a:pPr lvl="1"/>
            <a:r>
              <a:rPr lang="en-US" dirty="0" smtClean="0"/>
              <a:t>Agree on safe load posting capacity</a:t>
            </a:r>
          </a:p>
          <a:p>
            <a:endParaRPr lang="en-US" dirty="0"/>
          </a:p>
          <a:p>
            <a:endParaRPr lang="en-US" dirty="0"/>
          </a:p>
        </p:txBody>
      </p:sp>
    </p:spTree>
    <p:extLst>
      <p:ext uri="{BB962C8B-B14F-4D97-AF65-F5344CB8AC3E}">
        <p14:creationId xmlns:p14="http://schemas.microsoft.com/office/powerpoint/2010/main" val="86993413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Share Procedures among Northeast States in Other Priority Areas</a:t>
            </a:r>
            <a:endParaRPr lang="en-US" dirty="0"/>
          </a:p>
        </p:txBody>
      </p:sp>
      <p:sp>
        <p:nvSpPr>
          <p:cNvPr id="3" name="Content Placeholder 2"/>
          <p:cNvSpPr>
            <a:spLocks noGrp="1"/>
          </p:cNvSpPr>
          <p:nvPr>
            <p:ph idx="1"/>
          </p:nvPr>
        </p:nvSpPr>
        <p:spPr>
          <a:xfrm>
            <a:off x="381000" y="1752600"/>
            <a:ext cx="8382000" cy="2930033"/>
          </a:xfrm>
        </p:spPr>
        <p:txBody>
          <a:bodyPr/>
          <a:lstStyle/>
          <a:p>
            <a:r>
              <a:rPr lang="en-US" dirty="0" smtClean="0"/>
              <a:t>QC/QA </a:t>
            </a:r>
          </a:p>
          <a:p>
            <a:pPr lvl="1"/>
            <a:r>
              <a:rPr lang="en-US" dirty="0" smtClean="0"/>
              <a:t>NY has ‘newly’ established comprehensive procedure </a:t>
            </a:r>
          </a:p>
          <a:p>
            <a:r>
              <a:rPr lang="en-US" dirty="0" smtClean="0"/>
              <a:t>Load Rating of truss bridges and gusset plates</a:t>
            </a:r>
          </a:p>
          <a:p>
            <a:r>
              <a:rPr lang="en-US" dirty="0" smtClean="0"/>
              <a:t>State-specific load rating guidelines</a:t>
            </a:r>
          </a:p>
          <a:p>
            <a:pPr marL="0" indent="0">
              <a:buNone/>
            </a:pPr>
            <a:endParaRPr lang="en-US" dirty="0"/>
          </a:p>
        </p:txBody>
      </p:sp>
    </p:spTree>
    <p:extLst>
      <p:ext uri="{BB962C8B-B14F-4D97-AF65-F5344CB8AC3E}">
        <p14:creationId xmlns:p14="http://schemas.microsoft.com/office/powerpoint/2010/main" val="326635416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to the Peer Exchange</a:t>
            </a:r>
            <a:endParaRPr lang="en-US" dirty="0"/>
          </a:p>
        </p:txBody>
      </p:sp>
      <p:sp>
        <p:nvSpPr>
          <p:cNvPr id="3" name="Content Placeholder 2"/>
          <p:cNvSpPr>
            <a:spLocks noGrp="1"/>
          </p:cNvSpPr>
          <p:nvPr>
            <p:ph idx="1"/>
          </p:nvPr>
        </p:nvSpPr>
        <p:spPr>
          <a:xfrm>
            <a:off x="381000" y="1371600"/>
            <a:ext cx="8382000" cy="2856167"/>
          </a:xfrm>
        </p:spPr>
        <p:txBody>
          <a:bodyPr/>
          <a:lstStyle/>
          <a:p>
            <a:r>
              <a:rPr lang="en-US" dirty="0" smtClean="0"/>
              <a:t>Regularly scheduled videoconferences and webinars to continue dialogue among Peers</a:t>
            </a:r>
          </a:p>
          <a:p>
            <a:r>
              <a:rPr lang="en-US" dirty="0" smtClean="0"/>
              <a:t>Proactive effort to share questions and challenges with colleagues</a:t>
            </a:r>
          </a:p>
          <a:p>
            <a:r>
              <a:rPr lang="en-US" dirty="0" smtClean="0"/>
              <a:t>Maintain SharePoint site to </a:t>
            </a:r>
            <a:r>
              <a:rPr lang="en-US" smtClean="0"/>
              <a:t>collect and distribute </a:t>
            </a:r>
            <a:r>
              <a:rPr lang="en-US" dirty="0" smtClean="0"/>
              <a:t>procedures, practices and research </a:t>
            </a:r>
            <a:endParaRPr lang="en-US" dirty="0"/>
          </a:p>
        </p:txBody>
      </p:sp>
    </p:spTree>
    <p:extLst>
      <p:ext uri="{BB962C8B-B14F-4D97-AF65-F5344CB8AC3E}">
        <p14:creationId xmlns:p14="http://schemas.microsoft.com/office/powerpoint/2010/main" val="13594915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Highway Funding and FHWA and Organizational Updates </a:t>
            </a:r>
            <a:endParaRPr lang="en-US" dirty="0"/>
          </a:p>
        </p:txBody>
      </p:sp>
      <p:sp>
        <p:nvSpPr>
          <p:cNvPr id="3" name="Content Placeholder 2"/>
          <p:cNvSpPr>
            <a:spLocks noGrp="1"/>
          </p:cNvSpPr>
          <p:nvPr>
            <p:ph idx="1"/>
          </p:nvPr>
        </p:nvSpPr>
        <p:spPr>
          <a:xfrm>
            <a:off x="381000" y="1828800"/>
            <a:ext cx="8382000" cy="4382738"/>
          </a:xfrm>
        </p:spPr>
        <p:txBody>
          <a:bodyPr/>
          <a:lstStyle/>
          <a:p>
            <a:r>
              <a:rPr lang="en-US" dirty="0" smtClean="0"/>
              <a:t>Highway Trust Fund – Law to fund Trust Fund through May, 2015 ($11B) signed last week.</a:t>
            </a:r>
          </a:p>
          <a:p>
            <a:r>
              <a:rPr lang="en-US" dirty="0" smtClean="0"/>
              <a:t>GROW AMERICA Act – Administration’s proposal: 4 year bill – $300B </a:t>
            </a:r>
          </a:p>
          <a:p>
            <a:r>
              <a:rPr lang="en-US" dirty="0" smtClean="0">
                <a:solidFill>
                  <a:schemeClr val="tx2">
                    <a:lumMod val="75000"/>
                  </a:schemeClr>
                </a:solidFill>
              </a:rPr>
              <a:t>Dr. Joey Hartmann is FHWA’s new Director of Office of Bridges and Structures</a:t>
            </a:r>
          </a:p>
          <a:p>
            <a:r>
              <a:rPr lang="en-US" dirty="0" smtClean="0">
                <a:solidFill>
                  <a:schemeClr val="tx2">
                    <a:lumMod val="75000"/>
                  </a:schemeClr>
                </a:solidFill>
              </a:rPr>
              <a:t>Bill Bergeson – HIBS Tunnel Engineer</a:t>
            </a:r>
          </a:p>
          <a:p>
            <a:r>
              <a:rPr lang="en-US" dirty="0" smtClean="0">
                <a:solidFill>
                  <a:schemeClr val="tx2">
                    <a:lumMod val="75000"/>
                  </a:schemeClr>
                </a:solidFill>
              </a:rPr>
              <a:t>Derek Constable – HIBS Bridge Management Engineer </a:t>
            </a:r>
            <a:endParaRPr lang="en-US" dirty="0">
              <a:solidFill>
                <a:schemeClr val="tx2">
                  <a:lumMod val="75000"/>
                </a:schemeClr>
              </a:solidFill>
            </a:endParaRPr>
          </a:p>
        </p:txBody>
      </p:sp>
    </p:spTree>
    <p:extLst>
      <p:ext uri="{BB962C8B-B14F-4D97-AF65-F5344CB8AC3E}">
        <p14:creationId xmlns:p14="http://schemas.microsoft.com/office/powerpoint/2010/main" val="74531756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1026" name="Picture 2" descr="C:\Users\Thomas.Everett\AppData\Local\Microsoft\Windows\Temporary Internet Files\Content.Outlook\3RP7S5K1\photo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66319" y="1234281"/>
            <a:ext cx="5607050" cy="420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750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National Tunnel Inspection Standards (NTIS)</a:t>
            </a:r>
            <a:endParaRPr lang="en-US" dirty="0"/>
          </a:p>
        </p:txBody>
      </p:sp>
      <p:sp>
        <p:nvSpPr>
          <p:cNvPr id="5" name="Content Placeholder 4"/>
          <p:cNvSpPr>
            <a:spLocks noGrp="1"/>
          </p:cNvSpPr>
          <p:nvPr>
            <p:ph idx="1"/>
          </p:nvPr>
        </p:nvSpPr>
        <p:spPr>
          <a:xfrm>
            <a:off x="381000" y="1524000"/>
            <a:ext cx="8382000" cy="4530471"/>
          </a:xfrm>
        </p:spPr>
        <p:txBody>
          <a:bodyPr/>
          <a:lstStyle/>
          <a:p>
            <a:r>
              <a:rPr lang="en-US" sz="2800" dirty="0" smtClean="0"/>
              <a:t>2010 NPRM</a:t>
            </a:r>
          </a:p>
          <a:p>
            <a:r>
              <a:rPr lang="en-US" sz="2800" dirty="0" smtClean="0"/>
              <a:t>2013 SNPRM </a:t>
            </a:r>
          </a:p>
          <a:p>
            <a:r>
              <a:rPr lang="en-US" sz="2800" dirty="0" smtClean="0"/>
              <a:t>Current expected publication date: Nov. 19, 2014</a:t>
            </a:r>
          </a:p>
          <a:p>
            <a:r>
              <a:rPr lang="en-US" sz="2800" dirty="0" smtClean="0"/>
              <a:t>TOMIE </a:t>
            </a:r>
            <a:r>
              <a:rPr lang="en-US" sz="2800" dirty="0" smtClean="0"/>
              <a:t>Manual </a:t>
            </a:r>
            <a:r>
              <a:rPr lang="en-US" sz="2800" dirty="0" smtClean="0"/>
              <a:t>and Specification for the National Tunnel Inventory (coding guide) will be published concurrent with the NTIS</a:t>
            </a:r>
            <a:endParaRPr lang="en-US" sz="2800" u="sng" dirty="0" smtClean="0"/>
          </a:p>
          <a:p>
            <a:r>
              <a:rPr lang="en-US" sz="2800" dirty="0" smtClean="0"/>
              <a:t>Inspector training expected to be available through NHI by end of 2014</a:t>
            </a:r>
            <a:endParaRPr lang="en-US" sz="2800" dirty="0"/>
          </a:p>
          <a:p>
            <a:endParaRPr lang="en-US" u="sng" dirty="0" smtClean="0"/>
          </a:p>
          <a:p>
            <a:endParaRPr lang="en-US" dirty="0"/>
          </a:p>
        </p:txBody>
      </p:sp>
      <p:pic>
        <p:nvPicPr>
          <p:cNvPr id="6" name="Picture 5" descr="S:\DIV-18\100117-ICE\Projects\Electrical\51243 - Addison Airport Tunnel\50 Working Files\55 Photographs\2004 Digital Photos\3rd Night_04.07.04\DSC00545.JPG"/>
          <p:cNvPicPr>
            <a:picLocks noChangeAspect="1" noChangeArrowheads="1"/>
          </p:cNvPicPr>
          <p:nvPr/>
        </p:nvPicPr>
        <p:blipFill>
          <a:blip r:embed="rId2" cstate="print"/>
          <a:srcRect/>
          <a:stretch>
            <a:fillRect/>
          </a:stretch>
        </p:blipFill>
        <p:spPr bwMode="auto">
          <a:xfrm>
            <a:off x="6096000" y="4572000"/>
            <a:ext cx="2659843" cy="179929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3684462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NBIS Regulations </a:t>
            </a:r>
            <a:r>
              <a:rPr lang="en-US" dirty="0" smtClean="0"/>
              <a:t>Update and Coding Guide</a:t>
            </a:r>
            <a:endParaRPr lang="en-US" dirty="0"/>
          </a:p>
        </p:txBody>
      </p:sp>
      <p:sp>
        <p:nvSpPr>
          <p:cNvPr id="3" name="Content Placeholder 2"/>
          <p:cNvSpPr>
            <a:spLocks noGrp="1"/>
          </p:cNvSpPr>
          <p:nvPr>
            <p:ph idx="1"/>
          </p:nvPr>
        </p:nvSpPr>
        <p:spPr>
          <a:xfrm>
            <a:off x="381000" y="1752600"/>
            <a:ext cx="8382000" cy="3305520"/>
          </a:xfrm>
        </p:spPr>
        <p:txBody>
          <a:bodyPr/>
          <a:lstStyle/>
          <a:p>
            <a:r>
              <a:rPr lang="en-US" dirty="0" smtClean="0"/>
              <a:t>Mandated by MAP-21 </a:t>
            </a:r>
          </a:p>
          <a:p>
            <a:pPr lvl="1"/>
            <a:r>
              <a:rPr lang="en-US" dirty="0"/>
              <a:t>M</a:t>
            </a:r>
            <a:r>
              <a:rPr lang="en-US" dirty="0" smtClean="0"/>
              <a:t>ethodology</a:t>
            </a:r>
            <a:r>
              <a:rPr lang="en-US" dirty="0"/>
              <a:t>, training, and qualifications for </a:t>
            </a:r>
            <a:r>
              <a:rPr lang="en-US" dirty="0" smtClean="0"/>
              <a:t>inspectors</a:t>
            </a:r>
          </a:p>
          <a:p>
            <a:pPr lvl="1"/>
            <a:r>
              <a:rPr lang="en-US" dirty="0" smtClean="0"/>
              <a:t>Risk-based, data-driven procedure</a:t>
            </a:r>
          </a:p>
          <a:p>
            <a:r>
              <a:rPr lang="en-US" dirty="0" smtClean="0"/>
              <a:t>Anticipate NPRM to be published in the Federal Register in December along with Coding Guide</a:t>
            </a:r>
            <a:endParaRPr lang="en-US" dirty="0"/>
          </a:p>
          <a:p>
            <a:pPr marL="0" indent="0">
              <a:buNone/>
            </a:pP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495800"/>
            <a:ext cx="3445909" cy="197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495800"/>
            <a:ext cx="2641980" cy="1977774"/>
          </a:xfrm>
          <a:prstGeom prst="rect">
            <a:avLst/>
          </a:prstGeom>
        </p:spPr>
      </p:pic>
    </p:spTree>
    <p:extLst>
      <p:ext uri="{BB962C8B-B14F-4D97-AF65-F5344CB8AC3E}">
        <p14:creationId xmlns:p14="http://schemas.microsoft.com/office/powerpoint/2010/main" val="15712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NBIS Compliance Update</a:t>
            </a:r>
            <a:endParaRPr lang="en-US" dirty="0"/>
          </a:p>
        </p:txBody>
      </p:sp>
      <p:sp>
        <p:nvSpPr>
          <p:cNvPr id="3" name="Content Placeholder 2"/>
          <p:cNvSpPr>
            <a:spLocks noGrp="1"/>
          </p:cNvSpPr>
          <p:nvPr>
            <p:ph idx="1"/>
          </p:nvPr>
        </p:nvSpPr>
        <p:spPr>
          <a:xfrm>
            <a:off x="228600" y="1143000"/>
            <a:ext cx="5410200" cy="4953000"/>
          </a:xfrm>
        </p:spPr>
        <p:txBody>
          <a:bodyPr/>
          <a:lstStyle/>
          <a:p>
            <a:r>
              <a:rPr lang="en-US" dirty="0" smtClean="0"/>
              <a:t>FHWA/AASHTO Task Force in 2011</a:t>
            </a:r>
          </a:p>
          <a:p>
            <a:r>
              <a:rPr lang="en-US" dirty="0" smtClean="0"/>
              <a:t>Issued </a:t>
            </a:r>
            <a:r>
              <a:rPr lang="en-US" dirty="0" smtClean="0"/>
              <a:t>latest version of metrics on </a:t>
            </a:r>
            <a:r>
              <a:rPr lang="en-US" dirty="0" smtClean="0"/>
              <a:t>4/1/13 (15 of 23 metrics revised)</a:t>
            </a:r>
          </a:p>
          <a:p>
            <a:r>
              <a:rPr lang="en-US" dirty="0" smtClean="0"/>
              <a:t>Compliance Oversight and Penalty Procedures</a:t>
            </a:r>
          </a:p>
          <a:p>
            <a:pPr lvl="1"/>
            <a:r>
              <a:rPr lang="en-US" dirty="0" smtClean="0"/>
              <a:t>NPRM in 2013</a:t>
            </a:r>
          </a:p>
          <a:p>
            <a:pPr lvl="1"/>
            <a:r>
              <a:rPr lang="en-US" dirty="0" smtClean="0"/>
              <a:t>Final Notice published in Federal Register in May 2014</a:t>
            </a: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318" y="1600200"/>
            <a:ext cx="324828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446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
          </p:nvPr>
        </p:nvSpPr>
        <p:spPr>
          <a:xfrm>
            <a:off x="304800" y="1295400"/>
            <a:ext cx="6858000" cy="5105400"/>
          </a:xfrm>
        </p:spPr>
        <p:txBody>
          <a:bodyPr>
            <a:noAutofit/>
          </a:bodyPr>
          <a:lstStyle/>
          <a:p>
            <a:pPr marL="274320" indent="-274320" algn="ctr" eaLnBrk="1" fontAlgn="auto" hangingPunct="1">
              <a:spcBef>
                <a:spcPts val="0"/>
              </a:spcBef>
              <a:spcAft>
                <a:spcPts val="0"/>
              </a:spcAft>
              <a:buClr>
                <a:schemeClr val="accent3"/>
              </a:buClr>
              <a:buFont typeface="Wingdings 2" pitchFamily="18" charset="2"/>
              <a:buNone/>
              <a:defRPr/>
            </a:pPr>
            <a:endParaRPr lang="en-US" sz="1200" b="1" dirty="0" smtClean="0"/>
          </a:p>
          <a:p>
            <a:pPr marL="274320" indent="-274320" algn="ctr" eaLnBrk="1" fontAlgn="auto" hangingPunct="1">
              <a:spcBef>
                <a:spcPts val="0"/>
              </a:spcBef>
              <a:spcAft>
                <a:spcPts val="0"/>
              </a:spcAft>
              <a:buClr>
                <a:schemeClr val="accent3"/>
              </a:buClr>
              <a:buFont typeface="Wingdings 2" pitchFamily="18" charset="2"/>
              <a:buNone/>
              <a:defRPr/>
            </a:pPr>
            <a:endParaRPr lang="en-US" sz="1200" b="1" dirty="0" smtClean="0"/>
          </a:p>
          <a:p>
            <a:pPr marL="592772" lvl="1" indent="-342900">
              <a:buFont typeface="Arial" panose="020B0604020202020204" pitchFamily="34" charset="0"/>
              <a:buChar char="•"/>
              <a:defRPr/>
            </a:pPr>
            <a:r>
              <a:rPr lang="en-US" sz="2400" b="1" dirty="0" smtClean="0"/>
              <a:t>Topic </a:t>
            </a:r>
            <a:r>
              <a:rPr lang="en-US" sz="2400" b="1" dirty="0"/>
              <a:t>No. 1:  Implementation of the Load and Resistance </a:t>
            </a:r>
            <a:r>
              <a:rPr lang="en-US" sz="2400" b="1" dirty="0" smtClean="0"/>
              <a:t>Factor Rating </a:t>
            </a:r>
            <a:r>
              <a:rPr lang="en-US" sz="2400" b="1" dirty="0"/>
              <a:t>Method, October 5, </a:t>
            </a:r>
            <a:r>
              <a:rPr lang="en-US" sz="2400" b="1" dirty="0" smtClean="0"/>
              <a:t>2011</a:t>
            </a:r>
          </a:p>
          <a:p>
            <a:pPr marL="592772" lvl="1" indent="-342900">
              <a:buFont typeface="Arial" panose="020B0604020202020204" pitchFamily="34" charset="0"/>
              <a:buChar char="•"/>
              <a:defRPr/>
            </a:pPr>
            <a:r>
              <a:rPr lang="en-US" sz="2400" b="1" dirty="0" smtClean="0"/>
              <a:t>Topic </a:t>
            </a:r>
            <a:r>
              <a:rPr lang="en-US" sz="2400" b="1" dirty="0"/>
              <a:t>No. </a:t>
            </a:r>
            <a:r>
              <a:rPr lang="en-US" sz="2400" b="1" dirty="0" smtClean="0"/>
              <a:t>2</a:t>
            </a:r>
            <a:r>
              <a:rPr lang="en-US" sz="2400" b="1" dirty="0"/>
              <a:t>:  LRFD/LRFR Design and Load Rating of </a:t>
            </a:r>
            <a:r>
              <a:rPr lang="en-US" sz="2400" b="1" dirty="0" smtClean="0"/>
              <a:t>Culverts, </a:t>
            </a:r>
            <a:r>
              <a:rPr lang="en-US" sz="2400" b="1" dirty="0"/>
              <a:t>November 17, </a:t>
            </a:r>
            <a:r>
              <a:rPr lang="en-US" sz="2400" b="1" dirty="0" smtClean="0"/>
              <a:t>2011</a:t>
            </a:r>
            <a:endParaRPr lang="en-US" sz="2400" b="1" dirty="0"/>
          </a:p>
          <a:p>
            <a:pPr marL="592772" lvl="1" indent="-342900">
              <a:buFont typeface="Arial" panose="020B0604020202020204" pitchFamily="34" charset="0"/>
              <a:buChar char="•"/>
              <a:defRPr/>
            </a:pPr>
            <a:r>
              <a:rPr lang="en-US" sz="2400" b="1" dirty="0"/>
              <a:t>Topic No. </a:t>
            </a:r>
            <a:r>
              <a:rPr lang="en-US" sz="2400" b="1" dirty="0" smtClean="0"/>
              <a:t>3</a:t>
            </a:r>
            <a:r>
              <a:rPr lang="en-US" sz="2400" b="1" dirty="0"/>
              <a:t>:  LRFR Load Rating of Segmental </a:t>
            </a:r>
            <a:r>
              <a:rPr lang="en-US" sz="2400" b="1" dirty="0" smtClean="0"/>
              <a:t>Concrete Bridges, </a:t>
            </a:r>
            <a:r>
              <a:rPr lang="en-US" sz="2400" b="1" dirty="0"/>
              <a:t>January 19, </a:t>
            </a:r>
            <a:r>
              <a:rPr lang="en-US" sz="2400" b="1" dirty="0" smtClean="0"/>
              <a:t>2012</a:t>
            </a:r>
          </a:p>
          <a:p>
            <a:pPr marL="592772" lvl="1" indent="-342900">
              <a:buFont typeface="Arial" panose="020B0604020202020204" pitchFamily="34" charset="0"/>
              <a:buChar char="•"/>
              <a:defRPr/>
            </a:pPr>
            <a:r>
              <a:rPr lang="en-US" sz="2400" b="1" dirty="0" smtClean="0"/>
              <a:t>Topic No. 4:  </a:t>
            </a:r>
            <a:r>
              <a:rPr lang="en-US" sz="2400" b="1" dirty="0"/>
              <a:t>State-Specific LRFR Load Rating </a:t>
            </a:r>
            <a:r>
              <a:rPr lang="en-US" sz="2400" b="1" dirty="0" smtClean="0"/>
              <a:t>Guidelines, April </a:t>
            </a:r>
            <a:r>
              <a:rPr lang="en-US" sz="2400" b="1" dirty="0"/>
              <a:t>19, </a:t>
            </a:r>
            <a:r>
              <a:rPr lang="en-US" sz="2400" b="1" dirty="0" smtClean="0"/>
              <a:t>2012</a:t>
            </a:r>
          </a:p>
          <a:p>
            <a:pPr marL="592772" lvl="1" indent="-342900">
              <a:buFont typeface="Arial" panose="020B0604020202020204" pitchFamily="34" charset="0"/>
              <a:buChar char="•"/>
              <a:defRPr/>
            </a:pPr>
            <a:r>
              <a:rPr lang="en-US" sz="2400" b="1" dirty="0" smtClean="0"/>
              <a:t>Topic </a:t>
            </a:r>
            <a:r>
              <a:rPr lang="en-US" sz="2400" b="1" dirty="0"/>
              <a:t>No. 5:  Application of Load Testing in Bridge Load Rating (1), September 20, </a:t>
            </a:r>
            <a:r>
              <a:rPr lang="en-US" sz="2400" b="1" dirty="0" smtClean="0"/>
              <a:t>2012</a:t>
            </a:r>
            <a:endParaRPr lang="en-US" sz="2400" b="1" dirty="0"/>
          </a:p>
          <a:p>
            <a:pPr marL="592772" lvl="1" indent="-342900">
              <a:buFont typeface="Arial" panose="020B0604020202020204" pitchFamily="34" charset="0"/>
              <a:buChar char="•"/>
              <a:defRPr/>
            </a:pPr>
            <a:r>
              <a:rPr lang="en-US" sz="2400" b="1" dirty="0"/>
              <a:t>Topic No. 6:  Application of Load Testing in Bridge Load Rating (2), December 6, 2012</a:t>
            </a:r>
          </a:p>
          <a:p>
            <a:pPr marL="594360" lvl="2" indent="0">
              <a:buFont typeface="Wingdings 2" pitchFamily="18" charset="2"/>
              <a:buNone/>
              <a:defRPr/>
            </a:pPr>
            <a:endParaRPr lang="en-US" sz="1800" b="1" dirty="0" smtClean="0"/>
          </a:p>
          <a:p>
            <a:pPr marL="274320" indent="-274320" algn="ctr" eaLnBrk="1" fontAlgn="auto" hangingPunct="1">
              <a:spcBef>
                <a:spcPts val="0"/>
              </a:spcBef>
              <a:spcAft>
                <a:spcPts val="0"/>
              </a:spcAft>
              <a:buClr>
                <a:schemeClr val="accent3"/>
              </a:buClr>
              <a:buFontTx/>
              <a:buChar char="-"/>
              <a:defRPr/>
            </a:pPr>
            <a:endParaRPr lang="en-US" sz="1000" b="1" dirty="0" smtClean="0"/>
          </a:p>
        </p:txBody>
      </p:sp>
      <p:sp>
        <p:nvSpPr>
          <p:cNvPr id="2" name="Title 1"/>
          <p:cNvSpPr>
            <a:spLocks noGrp="1"/>
          </p:cNvSpPr>
          <p:nvPr>
            <p:ph type="title"/>
          </p:nvPr>
        </p:nvSpPr>
        <p:spPr>
          <a:xfrm>
            <a:off x="381000" y="230188"/>
            <a:ext cx="8382000" cy="1440394"/>
          </a:xfrm>
        </p:spPr>
        <p:txBody>
          <a:bodyPr/>
          <a:lstStyle/>
          <a:p>
            <a:r>
              <a:rPr lang="en-US" dirty="0" smtClean="0"/>
              <a:t>FHWA LRFR Webinar Series </a:t>
            </a:r>
            <a:br>
              <a:rPr lang="en-US" dirty="0" smtClean="0"/>
            </a:br>
            <a:r>
              <a:rPr lang="en-US" sz="2800" b="1" dirty="0" smtClean="0"/>
              <a:t>http</a:t>
            </a:r>
            <a:r>
              <a:rPr lang="en-US" sz="2800" b="1" dirty="0"/>
              <a:t>://</a:t>
            </a:r>
            <a:r>
              <a:rPr lang="en-US" sz="2800" b="1" dirty="0" smtClean="0"/>
              <a:t>www.fhwa.dot.gov/bridge/loadrating</a:t>
            </a:r>
            <a:r>
              <a:rPr lang="en-US" sz="2800" b="1" dirty="0"/>
              <a:t>/</a:t>
            </a:r>
            <a:br>
              <a:rPr lang="en-US" sz="2800" b="1" dirty="0"/>
            </a:b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931" y="304800"/>
            <a:ext cx="14287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447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
          </p:nvPr>
        </p:nvSpPr>
        <p:spPr>
          <a:xfrm>
            <a:off x="152400" y="1295400"/>
            <a:ext cx="6858000" cy="4876800"/>
          </a:xfrm>
        </p:spPr>
        <p:txBody>
          <a:bodyPr>
            <a:noAutofit/>
          </a:bodyPr>
          <a:lstStyle/>
          <a:p>
            <a:pPr marL="274320" indent="-274320" algn="ctr" eaLnBrk="1" fontAlgn="auto" hangingPunct="1">
              <a:spcBef>
                <a:spcPts val="0"/>
              </a:spcBef>
              <a:spcAft>
                <a:spcPts val="0"/>
              </a:spcAft>
              <a:buClr>
                <a:schemeClr val="accent3"/>
              </a:buClr>
              <a:buFont typeface="Wingdings 2" pitchFamily="18" charset="2"/>
              <a:buNone/>
              <a:defRPr/>
            </a:pPr>
            <a:endParaRPr lang="en-US" sz="1200" b="1" dirty="0" smtClean="0"/>
          </a:p>
          <a:p>
            <a:pPr marL="274320" indent="-274320" algn="ctr" eaLnBrk="1" fontAlgn="auto" hangingPunct="1">
              <a:spcBef>
                <a:spcPts val="0"/>
              </a:spcBef>
              <a:spcAft>
                <a:spcPts val="0"/>
              </a:spcAft>
              <a:buClr>
                <a:schemeClr val="accent3"/>
              </a:buClr>
              <a:buFont typeface="Wingdings 2" pitchFamily="18" charset="2"/>
              <a:buNone/>
              <a:defRPr/>
            </a:pPr>
            <a:endParaRPr lang="en-US" sz="1200" b="1" dirty="0" smtClean="0"/>
          </a:p>
          <a:p>
            <a:pPr marL="592772" lvl="1" indent="-342900">
              <a:buFont typeface="Arial" panose="020B0604020202020204" pitchFamily="34" charset="0"/>
              <a:buChar char="•"/>
              <a:defRPr/>
            </a:pPr>
            <a:r>
              <a:rPr lang="en-US" sz="2400" b="1" dirty="0" smtClean="0"/>
              <a:t>Topic </a:t>
            </a:r>
            <a:r>
              <a:rPr lang="en-US" sz="2400" b="1" dirty="0"/>
              <a:t>No. 7:  Application of Computer Software in Bridge Load Rating (1), February 28, </a:t>
            </a:r>
            <a:r>
              <a:rPr lang="en-US" sz="2400" b="1" dirty="0" smtClean="0"/>
              <a:t>2013</a:t>
            </a:r>
            <a:endParaRPr lang="en-US" sz="2400" b="1" dirty="0"/>
          </a:p>
          <a:p>
            <a:pPr marL="592772" lvl="1" indent="-342900">
              <a:buFont typeface="Arial" panose="020B0604020202020204" pitchFamily="34" charset="0"/>
              <a:buChar char="•"/>
              <a:defRPr/>
            </a:pPr>
            <a:r>
              <a:rPr lang="en-US" sz="2400" b="1" dirty="0"/>
              <a:t>Topic No. 8:  Application of Computer Software in Bridge Load Rating (2), April 25, </a:t>
            </a:r>
            <a:r>
              <a:rPr lang="en-US" sz="2400" b="1" dirty="0" smtClean="0"/>
              <a:t>2013</a:t>
            </a:r>
          </a:p>
          <a:p>
            <a:pPr marL="592772" lvl="1" indent="-342900">
              <a:buFont typeface="Arial" panose="020B0604020202020204" pitchFamily="34" charset="0"/>
              <a:buChar char="•"/>
              <a:defRPr/>
            </a:pPr>
            <a:r>
              <a:rPr lang="en-US" sz="2400" b="1" dirty="0" smtClean="0"/>
              <a:t>Topic </a:t>
            </a:r>
            <a:r>
              <a:rPr lang="en-US" sz="2400" b="1" dirty="0"/>
              <a:t>No. </a:t>
            </a:r>
            <a:r>
              <a:rPr lang="en-US" sz="2400" b="1" dirty="0" smtClean="0"/>
              <a:t>9:  Load Rating of Steel Truss Bridges </a:t>
            </a:r>
            <a:r>
              <a:rPr lang="en-US" sz="2400" b="1" dirty="0"/>
              <a:t>(1), </a:t>
            </a:r>
            <a:r>
              <a:rPr lang="en-US" sz="2400" b="1" dirty="0" smtClean="0"/>
              <a:t>September 12, 2013</a:t>
            </a:r>
            <a:endParaRPr lang="en-US" sz="2400" b="1" dirty="0"/>
          </a:p>
          <a:p>
            <a:pPr marL="592772" lvl="1" indent="-342900">
              <a:buFont typeface="Arial" panose="020B0604020202020204" pitchFamily="34" charset="0"/>
              <a:buChar char="•"/>
              <a:defRPr/>
            </a:pPr>
            <a:r>
              <a:rPr lang="en-US" sz="2400" b="1" dirty="0"/>
              <a:t>Topic No. </a:t>
            </a:r>
            <a:r>
              <a:rPr lang="en-US" sz="2400" b="1" dirty="0" smtClean="0"/>
              <a:t>10:  Load </a:t>
            </a:r>
            <a:r>
              <a:rPr lang="en-US" sz="2400" b="1" dirty="0"/>
              <a:t>Rating </a:t>
            </a:r>
            <a:r>
              <a:rPr lang="en-US" sz="2400" b="1" dirty="0" smtClean="0"/>
              <a:t>of Steel Truss Bridges (2</a:t>
            </a:r>
            <a:r>
              <a:rPr lang="en-US" sz="2400" b="1" dirty="0"/>
              <a:t>), </a:t>
            </a:r>
            <a:r>
              <a:rPr lang="en-US" sz="2400" b="1" dirty="0" smtClean="0"/>
              <a:t>December 17, 2013</a:t>
            </a:r>
          </a:p>
          <a:p>
            <a:pPr marL="592772" lvl="1" indent="-342900">
              <a:buFont typeface="Arial" panose="020B0604020202020204" pitchFamily="34" charset="0"/>
              <a:buChar char="•"/>
              <a:defRPr/>
            </a:pPr>
            <a:r>
              <a:rPr lang="en-US" sz="2400" b="1" dirty="0" smtClean="0"/>
              <a:t>Topic </a:t>
            </a:r>
            <a:r>
              <a:rPr lang="en-US" sz="2400" b="1" dirty="0"/>
              <a:t>No. </a:t>
            </a:r>
            <a:r>
              <a:rPr lang="en-US" sz="2400" b="1" dirty="0" smtClean="0"/>
              <a:t>11:  Load Rating and Posting for SHVs, March 14, 2014</a:t>
            </a:r>
            <a:endParaRPr lang="en-US" sz="2400" b="1" dirty="0"/>
          </a:p>
          <a:p>
            <a:pPr marL="592772" lvl="1" indent="-342900">
              <a:buFont typeface="Arial" panose="020B0604020202020204" pitchFamily="34" charset="0"/>
              <a:buChar char="•"/>
              <a:defRPr/>
            </a:pPr>
            <a:r>
              <a:rPr lang="en-US" sz="2400" b="1" dirty="0"/>
              <a:t>Topic No. </a:t>
            </a:r>
            <a:r>
              <a:rPr lang="en-US" sz="2400" b="1" dirty="0" smtClean="0"/>
              <a:t>12:  A Comparison of AASHTO  Bridge Load Rating Methods, May 29, 2014</a:t>
            </a:r>
            <a:endParaRPr lang="en-US" sz="2400" b="1" dirty="0"/>
          </a:p>
          <a:p>
            <a:pPr marL="594360" lvl="2" indent="0">
              <a:buFont typeface="Wingdings 2" pitchFamily="18" charset="2"/>
              <a:buNone/>
              <a:defRPr/>
            </a:pPr>
            <a:endParaRPr lang="en-US" sz="1800" b="1" dirty="0"/>
          </a:p>
          <a:p>
            <a:pPr marL="594360" lvl="2" indent="0">
              <a:buFont typeface="Wingdings 2" pitchFamily="18" charset="2"/>
              <a:buNone/>
              <a:defRPr/>
            </a:pPr>
            <a:endParaRPr lang="en-US" sz="1800" b="1" dirty="0"/>
          </a:p>
          <a:p>
            <a:pPr marL="274320" indent="-274320" algn="ctr" eaLnBrk="1" fontAlgn="auto" hangingPunct="1">
              <a:spcBef>
                <a:spcPts val="0"/>
              </a:spcBef>
              <a:spcAft>
                <a:spcPts val="0"/>
              </a:spcAft>
              <a:buClr>
                <a:schemeClr val="accent3"/>
              </a:buClr>
              <a:buFontTx/>
              <a:buChar char="-"/>
              <a:defRPr/>
            </a:pPr>
            <a:endParaRPr lang="en-US" sz="1800" b="1" dirty="0" smtClean="0"/>
          </a:p>
        </p:txBody>
      </p:sp>
      <p:sp>
        <p:nvSpPr>
          <p:cNvPr id="2" name="Title 1"/>
          <p:cNvSpPr>
            <a:spLocks noGrp="1"/>
          </p:cNvSpPr>
          <p:nvPr>
            <p:ph type="title"/>
          </p:nvPr>
        </p:nvSpPr>
        <p:spPr>
          <a:xfrm>
            <a:off x="381000" y="230188"/>
            <a:ext cx="8382000" cy="1440394"/>
          </a:xfrm>
        </p:spPr>
        <p:txBody>
          <a:bodyPr/>
          <a:lstStyle/>
          <a:p>
            <a:r>
              <a:rPr lang="en-US" dirty="0" smtClean="0"/>
              <a:t>FHWA LRFR Webinar Series</a:t>
            </a:r>
            <a:br>
              <a:rPr lang="en-US" dirty="0" smtClean="0"/>
            </a:br>
            <a:r>
              <a:rPr lang="en-US" sz="2800" b="1" dirty="0" smtClean="0"/>
              <a:t>http</a:t>
            </a:r>
            <a:r>
              <a:rPr lang="en-US" sz="2800" b="1" dirty="0"/>
              <a:t>://</a:t>
            </a:r>
            <a:r>
              <a:rPr lang="en-US" sz="2800" b="1" dirty="0" smtClean="0"/>
              <a:t>www.fhwa.dot.gov/bridge/loadrating</a:t>
            </a:r>
            <a:r>
              <a:rPr lang="en-US" sz="2800" b="1" dirty="0"/>
              <a:t>/</a:t>
            </a:r>
            <a:br>
              <a:rPr lang="en-US" sz="2800" b="1" dirty="0"/>
            </a:b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0"/>
            <a:ext cx="14287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545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066800"/>
          </a:xfrm>
        </p:spPr>
        <p:txBody>
          <a:bodyPr>
            <a:normAutofit/>
          </a:bodyPr>
          <a:lstStyle/>
          <a:p>
            <a:r>
              <a:rPr lang="en-US" sz="3600" dirty="0" smtClean="0"/>
              <a:t>FHWA/NHI Bridge Design and Analysis Courses </a:t>
            </a:r>
            <a:r>
              <a:rPr lang="en-US" sz="2800" dirty="0" smtClean="0"/>
              <a:t>(</a:t>
            </a:r>
            <a:r>
              <a:rPr lang="en-US" sz="3600" dirty="0" smtClean="0">
                <a:hlinkClick r:id="rId2"/>
              </a:rPr>
              <a:t>www.nhi.fhwa.dot.gov</a:t>
            </a:r>
            <a:r>
              <a:rPr lang="en-US" sz="2800" dirty="0" smtClean="0"/>
              <a:t>)</a:t>
            </a:r>
            <a:endParaRPr lang="en-US" sz="2800" dirty="0"/>
          </a:p>
        </p:txBody>
      </p:sp>
      <p:sp>
        <p:nvSpPr>
          <p:cNvPr id="3" name="Content Placeholder 2"/>
          <p:cNvSpPr>
            <a:spLocks noGrp="1"/>
          </p:cNvSpPr>
          <p:nvPr>
            <p:ph idx="1"/>
          </p:nvPr>
        </p:nvSpPr>
        <p:spPr>
          <a:xfrm>
            <a:off x="381000" y="1524000"/>
            <a:ext cx="8382000" cy="4431983"/>
          </a:xfrm>
        </p:spPr>
        <p:txBody>
          <a:bodyPr/>
          <a:lstStyle/>
          <a:p>
            <a:pPr>
              <a:lnSpc>
                <a:spcPct val="80000"/>
              </a:lnSpc>
            </a:pPr>
            <a:r>
              <a:rPr lang="en-US" sz="2400" u="sng" dirty="0" smtClean="0"/>
              <a:t>NHI Course 130081:</a:t>
            </a:r>
            <a:r>
              <a:rPr lang="en-US" sz="2400" dirty="0" smtClean="0"/>
              <a:t>  LRFD for Bridge Superstructures </a:t>
            </a:r>
          </a:p>
          <a:p>
            <a:pPr>
              <a:lnSpc>
                <a:spcPct val="80000"/>
              </a:lnSpc>
            </a:pPr>
            <a:endParaRPr lang="en-US" sz="2400" dirty="0" smtClean="0"/>
          </a:p>
          <a:p>
            <a:pPr>
              <a:lnSpc>
                <a:spcPct val="80000"/>
              </a:lnSpc>
            </a:pPr>
            <a:r>
              <a:rPr lang="en-US" sz="2400" u="sng" dirty="0" smtClean="0"/>
              <a:t>NHI Course 130092</a:t>
            </a:r>
            <a:r>
              <a:rPr lang="en-US" sz="2400" dirty="0" smtClean="0"/>
              <a:t>:  LRFR for Highway Bridges</a:t>
            </a:r>
          </a:p>
          <a:p>
            <a:pPr>
              <a:lnSpc>
                <a:spcPct val="80000"/>
              </a:lnSpc>
            </a:pPr>
            <a:endParaRPr lang="en-US" sz="2400" dirty="0" smtClean="0"/>
          </a:p>
          <a:p>
            <a:pPr>
              <a:lnSpc>
                <a:spcPct val="90000"/>
              </a:lnSpc>
            </a:pPr>
            <a:r>
              <a:rPr lang="en-US" sz="2400" u="sng" dirty="0" smtClean="0"/>
              <a:t>NHI Course 130093:</a:t>
            </a:r>
            <a:r>
              <a:rPr lang="en-US" sz="2400" dirty="0" smtClean="0"/>
              <a:t>  LRFD Seismic Analysis and Design of Bridges</a:t>
            </a:r>
          </a:p>
          <a:p>
            <a:pPr>
              <a:lnSpc>
                <a:spcPct val="90000"/>
              </a:lnSpc>
            </a:pPr>
            <a:endParaRPr lang="en-US" sz="2400" b="1" dirty="0" smtClean="0"/>
          </a:p>
          <a:p>
            <a:pPr>
              <a:lnSpc>
                <a:spcPct val="90000"/>
              </a:lnSpc>
            </a:pPr>
            <a:r>
              <a:rPr lang="en-US" sz="2400" u="sng" dirty="0" smtClean="0"/>
              <a:t>NHI Course 130094:</a:t>
            </a:r>
            <a:r>
              <a:rPr lang="en-US" sz="2400" dirty="0" smtClean="0"/>
              <a:t>  LRFD Seismic Analysis and Design of Tunnels, Walls and other Geotechnical Features</a:t>
            </a:r>
          </a:p>
          <a:p>
            <a:pPr>
              <a:lnSpc>
                <a:spcPct val="90000"/>
              </a:lnSpc>
            </a:pPr>
            <a:endParaRPr lang="en-US" sz="2400" b="1" dirty="0" smtClean="0"/>
          </a:p>
          <a:p>
            <a:pPr>
              <a:lnSpc>
                <a:spcPct val="90000"/>
              </a:lnSpc>
            </a:pPr>
            <a:r>
              <a:rPr lang="en-US" sz="2400" u="sng" dirty="0" smtClean="0"/>
              <a:t>NHI Course 130095:</a:t>
            </a:r>
            <a:r>
              <a:rPr lang="en-US" sz="2400" dirty="0" smtClean="0"/>
              <a:t>  LRFD: Design and Analysis of Skewed and Horizontally Curved Steel Bridges</a:t>
            </a:r>
          </a:p>
        </p:txBody>
      </p:sp>
    </p:spTree>
    <p:extLst>
      <p:ext uri="{BB962C8B-B14F-4D97-AF65-F5344CB8AC3E}">
        <p14:creationId xmlns:p14="http://schemas.microsoft.com/office/powerpoint/2010/main" val="2416328048"/>
      </p:ext>
    </p:extLst>
  </p:cSld>
  <p:clrMapOvr>
    <a:masterClrMapping/>
  </p:clrMapOvr>
  <p:transition>
    <p:fade/>
  </p:transition>
</p:sld>
</file>

<file path=ppt/theme/theme1.xml><?xml version="1.0" encoding="utf-8"?>
<a:theme xmlns:a="http://schemas.openxmlformats.org/drawingml/2006/main" name="TS01028673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6E5CC6-3D70-492D-826E-671F974F81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TS010286737</Template>
  <TotalTime>2659</TotalTime>
  <Words>1245</Words>
  <Application>Microsoft Office PowerPoint</Application>
  <PresentationFormat>On-screen Show (4:3)</PresentationFormat>
  <Paragraphs>159</Paragraphs>
  <Slides>30</Slides>
  <Notes>7</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TS010286737</vt:lpstr>
      <vt:lpstr>White with Courier font for code slides</vt:lpstr>
      <vt:lpstr>FHWA  Update - AASHTOWare RADBUG Meeting  Traverse City, MI August 12-13, 2013</vt:lpstr>
      <vt:lpstr>Presentation Outline</vt:lpstr>
      <vt:lpstr>Highway Funding and FHWA and Organizational Updates </vt:lpstr>
      <vt:lpstr>National Tunnel Inspection Standards (NTIS)</vt:lpstr>
      <vt:lpstr>NBIS Regulations Update and Coding Guide</vt:lpstr>
      <vt:lpstr>NBIS Compliance Update</vt:lpstr>
      <vt:lpstr>FHWA LRFR Webinar Series  http://www.fhwa.dot.gov/bridge/loadrating/ </vt:lpstr>
      <vt:lpstr>FHWA LRFR Webinar Series http://www.fhwa.dot.gov/bridge/loadrating/ </vt:lpstr>
      <vt:lpstr>FHWA/NHI Bridge Design and Analysis Courses (www.nhi.fhwa.dot.gov)</vt:lpstr>
      <vt:lpstr>FHWA Seismic Retrofit Seminar</vt:lpstr>
      <vt:lpstr>FHWA Seismic Design Seminar</vt:lpstr>
      <vt:lpstr>Seismic Design Category (zone) (1000 Year Return Period)</vt:lpstr>
      <vt:lpstr>Seismic Design Category (zone) (1000 Year Return Period)</vt:lpstr>
      <vt:lpstr>PowerPoint Presentation</vt:lpstr>
      <vt:lpstr>PowerPoint Presentation</vt:lpstr>
      <vt:lpstr>Northeast States Load Rating and Permitting Peer Exchange </vt:lpstr>
      <vt:lpstr>NESLRPPE High Priority Issues</vt:lpstr>
      <vt:lpstr>LRFR vs. LRF</vt:lpstr>
      <vt:lpstr>Load Testing</vt:lpstr>
      <vt:lpstr>Specific Load Rating Practices and Procedures</vt:lpstr>
      <vt:lpstr>PA Procedure to Evaluate Bridges with Corroded Prestressing Strands </vt:lpstr>
      <vt:lpstr>Rating for SHVs and Overloads</vt:lpstr>
      <vt:lpstr>Parametric Studies</vt:lpstr>
      <vt:lpstr>Mobile Cranes up to 160,000 lbs.</vt:lpstr>
      <vt:lpstr>Material Transfer Vehicles (62 kip axles when loaded with asphalt)</vt:lpstr>
      <vt:lpstr>Increase in Number of Superloads/Routing Analyses</vt:lpstr>
      <vt:lpstr>Bridge Posting and Closure Process</vt:lpstr>
      <vt:lpstr>Share Procedures among Northeast States in Other Priority Areas</vt:lpstr>
      <vt:lpstr>Follow-up to the Peer Exchange</vt:lpstr>
      <vt:lpstr>Thank you!</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FHWA Status Report</dc:title>
  <dc:creator>thomas.everett</dc:creator>
  <cp:lastModifiedBy>test</cp:lastModifiedBy>
  <cp:revision>142</cp:revision>
  <cp:lastPrinted>2013-04-08T18:18:54Z</cp:lastPrinted>
  <dcterms:created xsi:type="dcterms:W3CDTF">2013-03-11T12:46:23Z</dcterms:created>
  <dcterms:modified xsi:type="dcterms:W3CDTF">2014-08-13T15:05:42Z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TC102867379990</vt:lpwstr>
  </property>
</Properties>
</file>