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4"/>
  </p:sldMasterIdLst>
  <p:notesMasterIdLst>
    <p:notesMasterId r:id="rId31"/>
  </p:notesMasterIdLst>
  <p:handoutMasterIdLst>
    <p:handoutMasterId r:id="rId32"/>
  </p:handoutMasterIdLst>
  <p:sldIdLst>
    <p:sldId id="257" r:id="rId5"/>
    <p:sldId id="342" r:id="rId6"/>
    <p:sldId id="334" r:id="rId7"/>
    <p:sldId id="358" r:id="rId8"/>
    <p:sldId id="359" r:id="rId9"/>
    <p:sldId id="343" r:id="rId10"/>
    <p:sldId id="363" r:id="rId11"/>
    <p:sldId id="364" r:id="rId12"/>
    <p:sldId id="365" r:id="rId13"/>
    <p:sldId id="344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45" r:id="rId23"/>
    <p:sldId id="360" r:id="rId24"/>
    <p:sldId id="346" r:id="rId25"/>
    <p:sldId id="362" r:id="rId26"/>
    <p:sldId id="361" r:id="rId27"/>
    <p:sldId id="347" r:id="rId28"/>
    <p:sldId id="348" r:id="rId29"/>
    <p:sldId id="297" r:id="rId3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ha Kennelly" userId="c15bea15-aac5-4fa9-b9f9-b6a2d130945b" providerId="ADAL" clId="{81CF2440-CAC1-434A-A9F9-73556BFAB144}"/>
    <pc:docChg chg="undo redo custSel addSld delSld modSld modMainMaster">
      <pc:chgData name="Krisha Kennelly" userId="c15bea15-aac5-4fa9-b9f9-b6a2d130945b" providerId="ADAL" clId="{81CF2440-CAC1-434A-A9F9-73556BFAB144}" dt="2022-07-14T19:08:47.461" v="1903" actId="255"/>
      <pc:docMkLst>
        <pc:docMk/>
      </pc:docMkLst>
      <pc:sldChg chg="modSp mod">
        <pc:chgData name="Krisha Kennelly" userId="c15bea15-aac5-4fa9-b9f9-b6a2d130945b" providerId="ADAL" clId="{81CF2440-CAC1-434A-A9F9-73556BFAB144}" dt="2022-07-14T14:40:27.090" v="866" actId="1076"/>
        <pc:sldMkLst>
          <pc:docMk/>
          <pc:sldMk cId="0" sldId="257"/>
        </pc:sldMkLst>
        <pc:spChg chg="mod">
          <ac:chgData name="Krisha Kennelly" userId="c15bea15-aac5-4fa9-b9f9-b6a2d130945b" providerId="ADAL" clId="{81CF2440-CAC1-434A-A9F9-73556BFAB144}" dt="2022-07-14T14:40:27.090" v="866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0" sldId="257"/>
            <ac:spMk id="4" creationId="{63B52FF1-6C06-48DA-9A58-B953F6EE2098}"/>
          </ac:spMkLst>
        </pc:spChg>
        <pc:spChg chg="mod">
          <ac:chgData name="Krisha Kennelly" userId="c15bea15-aac5-4fa9-b9f9-b6a2d130945b" providerId="ADAL" clId="{81CF2440-CAC1-434A-A9F9-73556BFAB144}" dt="2022-07-14T12:30:56.345" v="241" actId="1035"/>
          <ac:spMkLst>
            <pc:docMk/>
            <pc:sldMk cId="0" sldId="257"/>
            <ac:spMk id="6" creationId="{00000000-0000-0000-0000-000000000000}"/>
          </ac:spMkLst>
        </pc:spChg>
      </pc:sldChg>
      <pc:sldChg chg="modSp del mod">
        <pc:chgData name="Krisha Kennelly" userId="c15bea15-aac5-4fa9-b9f9-b6a2d130945b" providerId="ADAL" clId="{81CF2440-CAC1-434A-A9F9-73556BFAB144}" dt="2022-07-14T13:10:32.622" v="577" actId="2696"/>
        <pc:sldMkLst>
          <pc:docMk/>
          <pc:sldMk cId="3110622232" sldId="264"/>
        </pc:sldMkLst>
        <pc:spChg chg="mod">
          <ac:chgData name="Krisha Kennelly" userId="c15bea15-aac5-4fa9-b9f9-b6a2d130945b" providerId="ADAL" clId="{81CF2440-CAC1-434A-A9F9-73556BFAB144}" dt="2022-07-14T12:45:13.700" v="436" actId="6549"/>
          <ac:spMkLst>
            <pc:docMk/>
            <pc:sldMk cId="3110622232" sldId="264"/>
            <ac:spMk id="2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110622232" sldId="264"/>
            <ac:spMk id="4" creationId="{C406A90D-EC87-4A48-90EB-0F62DCC21570}"/>
          </ac:spMkLst>
        </pc:spChg>
        <pc:spChg chg="mod">
          <ac:chgData name="Krisha Kennelly" userId="c15bea15-aac5-4fa9-b9f9-b6a2d130945b" providerId="ADAL" clId="{81CF2440-CAC1-434A-A9F9-73556BFAB144}" dt="2022-07-14T13:00:08.709" v="446" actId="21"/>
          <ac:spMkLst>
            <pc:docMk/>
            <pc:sldMk cId="3110622232" sldId="264"/>
            <ac:spMk id="6" creationId="{00000000-0000-0000-0000-000000000000}"/>
          </ac:spMkLst>
        </pc:spChg>
      </pc:sldChg>
      <pc:sldChg chg="modSp mod">
        <pc:chgData name="Krisha Kennelly" userId="c15bea15-aac5-4fa9-b9f9-b6a2d130945b" providerId="ADAL" clId="{81CF2440-CAC1-434A-A9F9-73556BFAB144}" dt="2022-07-14T15:07:29.232" v="1102" actId="242"/>
        <pc:sldMkLst>
          <pc:docMk/>
          <pc:sldMk cId="1824509040" sldId="297"/>
        </pc:sldMkLst>
        <pc:spChg chg="mod">
          <ac:chgData name="Krisha Kennelly" userId="c15bea15-aac5-4fa9-b9f9-b6a2d130945b" providerId="ADAL" clId="{81CF2440-CAC1-434A-A9F9-73556BFAB144}" dt="2022-07-14T15:07:29.232" v="1102" actId="242"/>
          <ac:spMkLst>
            <pc:docMk/>
            <pc:sldMk cId="1824509040" sldId="297"/>
            <ac:spMk id="2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1824509040" sldId="297"/>
            <ac:spMk id="4" creationId="{C406A90D-EC87-4A48-90EB-0F62DCC21570}"/>
          </ac:spMkLst>
        </pc:spChg>
      </pc:sldChg>
      <pc:sldChg chg="addSp modSp mod">
        <pc:chgData name="Krisha Kennelly" userId="c15bea15-aac5-4fa9-b9f9-b6a2d130945b" providerId="ADAL" clId="{81CF2440-CAC1-434A-A9F9-73556BFAB144}" dt="2022-07-14T14:49:22.206" v="920" actId="1076"/>
        <pc:sldMkLst>
          <pc:docMk/>
          <pc:sldMk cId="3622319739" sldId="301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622319739" sldId="301"/>
            <ac:spMk id="4" creationId="{C406A90D-EC87-4A48-90EB-0F62DCC21570}"/>
          </ac:spMkLst>
        </pc:spChg>
        <pc:spChg chg="add mod">
          <ac:chgData name="Krisha Kennelly" userId="c15bea15-aac5-4fa9-b9f9-b6a2d130945b" providerId="ADAL" clId="{81CF2440-CAC1-434A-A9F9-73556BFAB144}" dt="2022-07-14T14:45:28.943" v="907"/>
          <ac:spMkLst>
            <pc:docMk/>
            <pc:sldMk cId="3622319739" sldId="301"/>
            <ac:spMk id="5" creationId="{968819F7-3395-50D0-A843-9E77579DDA88}"/>
          </ac:spMkLst>
        </pc:spChg>
        <pc:spChg chg="mod">
          <ac:chgData name="Krisha Kennelly" userId="c15bea15-aac5-4fa9-b9f9-b6a2d130945b" providerId="ADAL" clId="{81CF2440-CAC1-434A-A9F9-73556BFAB144}" dt="2022-07-14T14:49:22.206" v="920" actId="1076"/>
          <ac:spMkLst>
            <pc:docMk/>
            <pc:sldMk cId="3622319739" sldId="301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4:57:38.865" v="931"/>
        <pc:sldMkLst>
          <pc:docMk/>
          <pc:sldMk cId="1647949796" sldId="302"/>
        </pc:sldMkLst>
        <pc:spChg chg="add mod ord">
          <ac:chgData name="Krisha Kennelly" userId="c15bea15-aac5-4fa9-b9f9-b6a2d130945b" providerId="ADAL" clId="{81CF2440-CAC1-434A-A9F9-73556BFAB144}" dt="2022-07-14T14:57:38.865" v="931"/>
          <ac:spMkLst>
            <pc:docMk/>
            <pc:sldMk cId="1647949796" sldId="302"/>
            <ac:spMk id="2" creationId="{F4DE1DF0-A481-E36B-FCD2-D29517E9E9AB}"/>
          </ac:spMkLst>
        </pc:spChg>
        <pc:spChg chg="mod ord">
          <ac:chgData name="Krisha Kennelly" userId="c15bea15-aac5-4fa9-b9f9-b6a2d130945b" providerId="ADAL" clId="{81CF2440-CAC1-434A-A9F9-73556BFAB144}" dt="2022-07-14T14:56:53.684" v="928" actId="700"/>
          <ac:spMkLst>
            <pc:docMk/>
            <pc:sldMk cId="1647949796" sldId="302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6:53.684" v="928" actId="700"/>
          <ac:spMkLst>
            <pc:docMk/>
            <pc:sldMk cId="1647949796" sldId="302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4:57:52.147" v="934"/>
        <pc:sldMkLst>
          <pc:docMk/>
          <pc:sldMk cId="3146161644" sldId="303"/>
        </pc:sldMkLst>
        <pc:spChg chg="add mod ord">
          <ac:chgData name="Krisha Kennelly" userId="c15bea15-aac5-4fa9-b9f9-b6a2d130945b" providerId="ADAL" clId="{81CF2440-CAC1-434A-A9F9-73556BFAB144}" dt="2022-07-14T14:57:52.147" v="934"/>
          <ac:spMkLst>
            <pc:docMk/>
            <pc:sldMk cId="3146161644" sldId="303"/>
            <ac:spMk id="2" creationId="{6F51E4C5-A980-2D74-76A4-18E22796737A}"/>
          </ac:spMkLst>
        </pc:spChg>
        <pc:spChg chg="mod ord">
          <ac:chgData name="Krisha Kennelly" userId="c15bea15-aac5-4fa9-b9f9-b6a2d130945b" providerId="ADAL" clId="{81CF2440-CAC1-434A-A9F9-73556BFAB144}" dt="2022-07-14T14:57:49.962" v="932" actId="700"/>
          <ac:spMkLst>
            <pc:docMk/>
            <pc:sldMk cId="3146161644" sldId="303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7:49.962" v="932" actId="700"/>
          <ac:spMkLst>
            <pc:docMk/>
            <pc:sldMk cId="3146161644" sldId="303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5:10:53.965" v="1122" actId="1036"/>
        <pc:sldMkLst>
          <pc:docMk/>
          <pc:sldMk cId="2939532229" sldId="304"/>
        </pc:sldMkLst>
        <pc:spChg chg="add mod ord">
          <ac:chgData name="Krisha Kennelly" userId="c15bea15-aac5-4fa9-b9f9-b6a2d130945b" providerId="ADAL" clId="{81CF2440-CAC1-434A-A9F9-73556BFAB144}" dt="2022-07-14T14:58:02.708" v="937"/>
          <ac:spMkLst>
            <pc:docMk/>
            <pc:sldMk cId="2939532229" sldId="304"/>
            <ac:spMk id="2" creationId="{38671B2E-11BC-A6FC-2DB7-BB38AF19415A}"/>
          </ac:spMkLst>
        </pc:spChg>
        <pc:spChg chg="mod ord">
          <ac:chgData name="Krisha Kennelly" userId="c15bea15-aac5-4fa9-b9f9-b6a2d130945b" providerId="ADAL" clId="{81CF2440-CAC1-434A-A9F9-73556BFAB144}" dt="2022-07-14T14:58:00.765" v="935" actId="700"/>
          <ac:spMkLst>
            <pc:docMk/>
            <pc:sldMk cId="2939532229" sldId="304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8:00.765" v="935" actId="700"/>
          <ac:spMkLst>
            <pc:docMk/>
            <pc:sldMk cId="2939532229" sldId="304"/>
            <ac:spMk id="6" creationId="{00000000-0000-0000-0000-000000000000}"/>
          </ac:spMkLst>
        </pc:spChg>
        <pc:picChg chg="mod">
          <ac:chgData name="Krisha Kennelly" userId="c15bea15-aac5-4fa9-b9f9-b6a2d130945b" providerId="ADAL" clId="{81CF2440-CAC1-434A-A9F9-73556BFAB144}" dt="2022-07-14T15:10:53.965" v="1122" actId="1036"/>
          <ac:picMkLst>
            <pc:docMk/>
            <pc:sldMk cId="2939532229" sldId="304"/>
            <ac:picMk id="5" creationId="{5B81CFE2-7ABB-47A6-9A55-E1F3F5EF2B2F}"/>
          </ac:picMkLst>
        </pc:picChg>
      </pc:sldChg>
      <pc:sldChg chg="addSp modSp mod chgLayout">
        <pc:chgData name="Krisha Kennelly" userId="c15bea15-aac5-4fa9-b9f9-b6a2d130945b" providerId="ADAL" clId="{81CF2440-CAC1-434A-A9F9-73556BFAB144}" dt="2022-07-14T15:11:18.688" v="1169" actId="1035"/>
        <pc:sldMkLst>
          <pc:docMk/>
          <pc:sldMk cId="1141913159" sldId="305"/>
        </pc:sldMkLst>
        <pc:spChg chg="add mod ord">
          <ac:chgData name="Krisha Kennelly" userId="c15bea15-aac5-4fa9-b9f9-b6a2d130945b" providerId="ADAL" clId="{81CF2440-CAC1-434A-A9F9-73556BFAB144}" dt="2022-07-14T14:58:12.770" v="940"/>
          <ac:spMkLst>
            <pc:docMk/>
            <pc:sldMk cId="1141913159" sldId="305"/>
            <ac:spMk id="2" creationId="{F97F782A-8FBD-D7FA-3F1E-E72F818A7267}"/>
          </ac:spMkLst>
        </pc:spChg>
        <pc:spChg chg="mod ord">
          <ac:chgData name="Krisha Kennelly" userId="c15bea15-aac5-4fa9-b9f9-b6a2d130945b" providerId="ADAL" clId="{81CF2440-CAC1-434A-A9F9-73556BFAB144}" dt="2022-07-14T14:58:10.642" v="938" actId="700"/>
          <ac:spMkLst>
            <pc:docMk/>
            <pc:sldMk cId="1141913159" sldId="305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1:14.724" v="1154" actId="14100"/>
          <ac:spMkLst>
            <pc:docMk/>
            <pc:sldMk cId="1141913159" sldId="305"/>
            <ac:spMk id="6" creationId="{00000000-0000-0000-0000-000000000000}"/>
          </ac:spMkLst>
        </pc:spChg>
        <pc:picChg chg="mod">
          <ac:chgData name="Krisha Kennelly" userId="c15bea15-aac5-4fa9-b9f9-b6a2d130945b" providerId="ADAL" clId="{81CF2440-CAC1-434A-A9F9-73556BFAB144}" dt="2022-07-14T15:11:18.688" v="1169" actId="1035"/>
          <ac:picMkLst>
            <pc:docMk/>
            <pc:sldMk cId="1141913159" sldId="305"/>
            <ac:picMk id="5" creationId="{5CA924CE-D6C2-4325-A59F-D1A7995DC5FA}"/>
          </ac:picMkLst>
        </pc:picChg>
      </pc:sldChg>
      <pc:sldChg chg="addSp delSp modSp mod chgLayout">
        <pc:chgData name="Krisha Kennelly" userId="c15bea15-aac5-4fa9-b9f9-b6a2d130945b" providerId="ADAL" clId="{81CF2440-CAC1-434A-A9F9-73556BFAB144}" dt="2022-07-14T14:59:18.494" v="963"/>
        <pc:sldMkLst>
          <pc:docMk/>
          <pc:sldMk cId="1411097848" sldId="306"/>
        </pc:sldMkLst>
        <pc:spChg chg="add del mod ord">
          <ac:chgData name="Krisha Kennelly" userId="c15bea15-aac5-4fa9-b9f9-b6a2d130945b" providerId="ADAL" clId="{81CF2440-CAC1-434A-A9F9-73556BFAB144}" dt="2022-07-14T14:59:18.494" v="963"/>
          <ac:spMkLst>
            <pc:docMk/>
            <pc:sldMk cId="1411097848" sldId="306"/>
            <ac:spMk id="2" creationId="{4AC0E1CF-7E49-9301-DFDD-7517E1A0EE40}"/>
          </ac:spMkLst>
        </pc:spChg>
        <pc:spChg chg="mod ord">
          <ac:chgData name="Krisha Kennelly" userId="c15bea15-aac5-4fa9-b9f9-b6a2d130945b" providerId="ADAL" clId="{81CF2440-CAC1-434A-A9F9-73556BFAB144}" dt="2022-07-14T14:59:16.491" v="961" actId="700"/>
          <ac:spMkLst>
            <pc:docMk/>
            <pc:sldMk cId="1411097848" sldId="306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9:16.491" v="961" actId="700"/>
          <ac:spMkLst>
            <pc:docMk/>
            <pc:sldMk cId="1411097848" sldId="306"/>
            <ac:spMk id="6" creationId="{00000000-0000-0000-0000-00000000000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5:12:33.824" v="1201" actId="1036"/>
        <pc:sldMkLst>
          <pc:docMk/>
          <pc:sldMk cId="3728727406" sldId="307"/>
        </pc:sldMkLst>
        <pc:spChg chg="add mod ord">
          <ac:chgData name="Krisha Kennelly" userId="c15bea15-aac5-4fa9-b9f9-b6a2d130945b" providerId="ADAL" clId="{81CF2440-CAC1-434A-A9F9-73556BFAB144}" dt="2022-07-14T14:59:38.923" v="973"/>
          <ac:spMkLst>
            <pc:docMk/>
            <pc:sldMk cId="3728727406" sldId="307"/>
            <ac:spMk id="2" creationId="{85D9C178-F483-46D8-CDFB-076863C6DA2E}"/>
          </ac:spMkLst>
        </pc:spChg>
        <pc:spChg chg="mod ord">
          <ac:chgData name="Krisha Kennelly" userId="c15bea15-aac5-4fa9-b9f9-b6a2d130945b" providerId="ADAL" clId="{81CF2440-CAC1-434A-A9F9-73556BFAB144}" dt="2022-07-14T14:59:32.893" v="967" actId="700"/>
          <ac:spMkLst>
            <pc:docMk/>
            <pc:sldMk cId="3728727406" sldId="307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2:30.717" v="1184" actId="14100"/>
          <ac:spMkLst>
            <pc:docMk/>
            <pc:sldMk cId="3728727406" sldId="307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9:37.193" v="971"/>
          <ac:spMkLst>
            <pc:docMk/>
            <pc:sldMk cId="3728727406" sldId="307"/>
            <ac:spMk id="7" creationId="{6B939C3C-F310-9E8A-992B-AC783E7752C1}"/>
          </ac:spMkLst>
        </pc:spChg>
        <pc:picChg chg="mod">
          <ac:chgData name="Krisha Kennelly" userId="c15bea15-aac5-4fa9-b9f9-b6a2d130945b" providerId="ADAL" clId="{81CF2440-CAC1-434A-A9F9-73556BFAB144}" dt="2022-07-14T15:12:33.824" v="1201" actId="1036"/>
          <ac:picMkLst>
            <pc:docMk/>
            <pc:sldMk cId="3728727406" sldId="307"/>
            <ac:picMk id="3" creationId="{91F45125-8ACA-44A1-881D-9280426F8814}"/>
          </ac:picMkLst>
        </pc:picChg>
      </pc:sldChg>
      <pc:sldChg chg="addSp modSp mod chgLayout">
        <pc:chgData name="Krisha Kennelly" userId="c15bea15-aac5-4fa9-b9f9-b6a2d130945b" providerId="ADAL" clId="{81CF2440-CAC1-434A-A9F9-73556BFAB144}" dt="2022-07-14T15:13:17.913" v="1228" actId="6549"/>
        <pc:sldMkLst>
          <pc:docMk/>
          <pc:sldMk cId="356827607" sldId="308"/>
        </pc:sldMkLst>
        <pc:spChg chg="add mod ord">
          <ac:chgData name="Krisha Kennelly" userId="c15bea15-aac5-4fa9-b9f9-b6a2d130945b" providerId="ADAL" clId="{81CF2440-CAC1-434A-A9F9-73556BFAB144}" dt="2022-07-14T15:00:18.107" v="989"/>
          <ac:spMkLst>
            <pc:docMk/>
            <pc:sldMk cId="356827607" sldId="308"/>
            <ac:spMk id="2" creationId="{AEC16826-2A26-26F6-6440-D59E606074D2}"/>
          </ac:spMkLst>
        </pc:spChg>
        <pc:spChg chg="mod ord">
          <ac:chgData name="Krisha Kennelly" userId="c15bea15-aac5-4fa9-b9f9-b6a2d130945b" providerId="ADAL" clId="{81CF2440-CAC1-434A-A9F9-73556BFAB144}" dt="2022-07-14T15:00:16.534" v="987" actId="700"/>
          <ac:spMkLst>
            <pc:docMk/>
            <pc:sldMk cId="356827607" sldId="308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3:17.913" v="1228" actId="6549"/>
          <ac:spMkLst>
            <pc:docMk/>
            <pc:sldMk cId="356827607" sldId="308"/>
            <ac:spMk id="6" creationId="{00000000-0000-0000-0000-000000000000}"/>
          </ac:spMkLst>
        </pc:spChg>
      </pc:sldChg>
      <pc:sldChg chg="addSp modSp mod chgLayout modNotesTx">
        <pc:chgData name="Krisha Kennelly" userId="c15bea15-aac5-4fa9-b9f9-b6a2d130945b" providerId="ADAL" clId="{81CF2440-CAC1-434A-A9F9-73556BFAB144}" dt="2022-07-14T18:34:03.960" v="1420" actId="6549"/>
        <pc:sldMkLst>
          <pc:docMk/>
          <pc:sldMk cId="3318644593" sldId="309"/>
        </pc:sldMkLst>
        <pc:spChg chg="add mod ord">
          <ac:chgData name="Krisha Kennelly" userId="c15bea15-aac5-4fa9-b9f9-b6a2d130945b" providerId="ADAL" clId="{81CF2440-CAC1-434A-A9F9-73556BFAB144}" dt="2022-07-14T15:01:03.251" v="1004"/>
          <ac:spMkLst>
            <pc:docMk/>
            <pc:sldMk cId="3318644593" sldId="309"/>
            <ac:spMk id="2" creationId="{B448ACED-8896-0BF4-3CF2-450C6540CED5}"/>
          </ac:spMkLst>
        </pc:spChg>
        <pc:spChg chg="mod ord">
          <ac:chgData name="Krisha Kennelly" userId="c15bea15-aac5-4fa9-b9f9-b6a2d130945b" providerId="ADAL" clId="{81CF2440-CAC1-434A-A9F9-73556BFAB144}" dt="2022-07-14T15:00:25.497" v="990" actId="700"/>
          <ac:spMkLst>
            <pc:docMk/>
            <pc:sldMk cId="3318644593" sldId="309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01:15.715" v="1008" actId="20577"/>
          <ac:spMkLst>
            <pc:docMk/>
            <pc:sldMk cId="3318644593" sldId="309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5:11:28.795" v="1170" actId="14100"/>
        <pc:sldMkLst>
          <pc:docMk/>
          <pc:sldMk cId="938365091" sldId="313"/>
        </pc:sldMkLst>
        <pc:spChg chg="add mod ord">
          <ac:chgData name="Krisha Kennelly" userId="c15bea15-aac5-4fa9-b9f9-b6a2d130945b" providerId="ADAL" clId="{81CF2440-CAC1-434A-A9F9-73556BFAB144}" dt="2022-07-14T14:58:28.643" v="943"/>
          <ac:spMkLst>
            <pc:docMk/>
            <pc:sldMk cId="938365091" sldId="313"/>
            <ac:spMk id="2" creationId="{BA18BFED-8CB5-C79B-4BAB-65CDB22E548E}"/>
          </ac:spMkLst>
        </pc:spChg>
        <pc:spChg chg="mod ord">
          <ac:chgData name="Krisha Kennelly" userId="c15bea15-aac5-4fa9-b9f9-b6a2d130945b" providerId="ADAL" clId="{81CF2440-CAC1-434A-A9F9-73556BFAB144}" dt="2022-07-14T14:58:26.539" v="941" actId="700"/>
          <ac:spMkLst>
            <pc:docMk/>
            <pc:sldMk cId="938365091" sldId="313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1:28.795" v="1170" actId="14100"/>
          <ac:spMkLst>
            <pc:docMk/>
            <pc:sldMk cId="938365091" sldId="313"/>
            <ac:spMk id="6" creationId="{00000000-0000-0000-0000-00000000000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5:11:45.752" v="1182" actId="1036"/>
        <pc:sldMkLst>
          <pc:docMk/>
          <pc:sldMk cId="3366430085" sldId="314"/>
        </pc:sldMkLst>
        <pc:spChg chg="add mod ord">
          <ac:chgData name="Krisha Kennelly" userId="c15bea15-aac5-4fa9-b9f9-b6a2d130945b" providerId="ADAL" clId="{81CF2440-CAC1-434A-A9F9-73556BFAB144}" dt="2022-07-14T14:58:47.499" v="950"/>
          <ac:spMkLst>
            <pc:docMk/>
            <pc:sldMk cId="3366430085" sldId="314"/>
            <ac:spMk id="2" creationId="{C0F15437-4ABF-7762-B6D6-B8E21B1DF800}"/>
          </ac:spMkLst>
        </pc:spChg>
        <pc:spChg chg="mod ord">
          <ac:chgData name="Krisha Kennelly" userId="c15bea15-aac5-4fa9-b9f9-b6a2d130945b" providerId="ADAL" clId="{81CF2440-CAC1-434A-A9F9-73556BFAB144}" dt="2022-07-14T14:58:41.417" v="944" actId="700"/>
          <ac:spMkLst>
            <pc:docMk/>
            <pc:sldMk cId="3366430085" sldId="314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8:41.417" v="944" actId="700"/>
          <ac:spMkLst>
            <pc:docMk/>
            <pc:sldMk cId="3366430085" sldId="314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8:45.282" v="948"/>
          <ac:spMkLst>
            <pc:docMk/>
            <pc:sldMk cId="3366430085" sldId="314"/>
            <ac:spMk id="7" creationId="{2747AB15-5F27-D59B-90F8-C8C5C19F3AEB}"/>
          </ac:spMkLst>
        </pc:spChg>
        <pc:picChg chg="mod">
          <ac:chgData name="Krisha Kennelly" userId="c15bea15-aac5-4fa9-b9f9-b6a2d130945b" providerId="ADAL" clId="{81CF2440-CAC1-434A-A9F9-73556BFAB144}" dt="2022-07-14T15:11:45.752" v="1182" actId="1036"/>
          <ac:picMkLst>
            <pc:docMk/>
            <pc:sldMk cId="3366430085" sldId="314"/>
            <ac:picMk id="3" creationId="{3BF97E69-FC8A-4286-B282-6D11F2B3DC76}"/>
          </ac:picMkLst>
        </pc:picChg>
      </pc:sldChg>
      <pc:sldChg chg="addSp modSp mod chgLayout">
        <pc:chgData name="Krisha Kennelly" userId="c15bea15-aac5-4fa9-b9f9-b6a2d130945b" providerId="ADAL" clId="{81CF2440-CAC1-434A-A9F9-73556BFAB144}" dt="2022-07-14T14:59:46.108" v="976"/>
        <pc:sldMkLst>
          <pc:docMk/>
          <pc:sldMk cId="277718243" sldId="315"/>
        </pc:sldMkLst>
        <pc:spChg chg="add mod ord">
          <ac:chgData name="Krisha Kennelly" userId="c15bea15-aac5-4fa9-b9f9-b6a2d130945b" providerId="ADAL" clId="{81CF2440-CAC1-434A-A9F9-73556BFAB144}" dt="2022-07-14T14:59:46.108" v="976"/>
          <ac:spMkLst>
            <pc:docMk/>
            <pc:sldMk cId="277718243" sldId="315"/>
            <ac:spMk id="2" creationId="{0942E5E2-07BB-F66B-3B36-F523BB13AF7D}"/>
          </ac:spMkLst>
        </pc:spChg>
        <pc:spChg chg="mod ord">
          <ac:chgData name="Krisha Kennelly" userId="c15bea15-aac5-4fa9-b9f9-b6a2d130945b" providerId="ADAL" clId="{81CF2440-CAC1-434A-A9F9-73556BFAB144}" dt="2022-07-14T14:59:44.029" v="974" actId="700"/>
          <ac:spMkLst>
            <pc:docMk/>
            <pc:sldMk cId="277718243" sldId="315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9:44.029" v="974" actId="700"/>
          <ac:spMkLst>
            <pc:docMk/>
            <pc:sldMk cId="277718243" sldId="315"/>
            <ac:spMk id="6" creationId="{00000000-0000-0000-0000-00000000000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4:59:56.723" v="983"/>
        <pc:sldMkLst>
          <pc:docMk/>
          <pc:sldMk cId="3407684994" sldId="317"/>
        </pc:sldMkLst>
        <pc:spChg chg="add mod ord">
          <ac:chgData name="Krisha Kennelly" userId="c15bea15-aac5-4fa9-b9f9-b6a2d130945b" providerId="ADAL" clId="{81CF2440-CAC1-434A-A9F9-73556BFAB144}" dt="2022-07-14T14:59:56.723" v="983"/>
          <ac:spMkLst>
            <pc:docMk/>
            <pc:sldMk cId="3407684994" sldId="317"/>
            <ac:spMk id="2" creationId="{6A423125-C3B0-3613-4695-F680F1764B51}"/>
          </ac:spMkLst>
        </pc:spChg>
        <pc:spChg chg="mod ord">
          <ac:chgData name="Krisha Kennelly" userId="c15bea15-aac5-4fa9-b9f9-b6a2d130945b" providerId="ADAL" clId="{81CF2440-CAC1-434A-A9F9-73556BFAB144}" dt="2022-07-14T14:59:52.026" v="977" actId="700"/>
          <ac:spMkLst>
            <pc:docMk/>
            <pc:sldMk cId="3407684994" sldId="317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9:52.026" v="977" actId="700"/>
          <ac:spMkLst>
            <pc:docMk/>
            <pc:sldMk cId="3407684994" sldId="317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9:55.263" v="981"/>
          <ac:spMkLst>
            <pc:docMk/>
            <pc:sldMk cId="3407684994" sldId="317"/>
            <ac:spMk id="7" creationId="{D49420CC-38AF-B55E-F0F0-2FB8DB58AF01}"/>
          </ac:spMkLst>
        </pc:spChg>
      </pc:sldChg>
      <pc:sldChg chg="modSp mod chgLayout modNotesTx">
        <pc:chgData name="Krisha Kennelly" userId="c15bea15-aac5-4fa9-b9f9-b6a2d130945b" providerId="ADAL" clId="{81CF2440-CAC1-434A-A9F9-73556BFAB144}" dt="2022-07-14T19:07:07.954" v="1892" actId="6549"/>
        <pc:sldMkLst>
          <pc:docMk/>
          <pc:sldMk cId="3355468263" sldId="321"/>
        </pc:sldMkLst>
        <pc:spChg chg="mod ord">
          <ac:chgData name="Krisha Kennelly" userId="c15bea15-aac5-4fa9-b9f9-b6a2d130945b" providerId="ADAL" clId="{81CF2440-CAC1-434A-A9F9-73556BFAB144}" dt="2022-07-14T15:03:20.635" v="1099" actId="20577"/>
          <ac:spMkLst>
            <pc:docMk/>
            <pc:sldMk cId="3355468263" sldId="321"/>
            <ac:spMk id="2" creationId="{00000000-0000-0000-0000-000000000000}"/>
          </ac:spMkLst>
        </pc:spChg>
        <pc:spChg chg="mod ord">
          <ac:chgData name="Krisha Kennelly" userId="c15bea15-aac5-4fa9-b9f9-b6a2d130945b" providerId="ADAL" clId="{81CF2440-CAC1-434A-A9F9-73556BFAB144}" dt="2022-07-14T15:03:07.433" v="1067" actId="700"/>
          <ac:spMkLst>
            <pc:docMk/>
            <pc:sldMk cId="3355468263" sldId="321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9:01:45.100" v="1720" actId="20577"/>
          <ac:spMkLst>
            <pc:docMk/>
            <pc:sldMk cId="3355468263" sldId="321"/>
            <ac:spMk id="6" creationId="{00000000-0000-0000-0000-00000000000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7029173" sldId="322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7029173" sldId="322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2277354103" sldId="323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2277354103" sldId="323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4272272515" sldId="324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4272272515" sldId="324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3173812575" sldId="325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173812575" sldId="325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4248962610" sldId="327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4248962610" sldId="327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3608754341" sldId="328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608754341" sldId="328"/>
            <ac:spMk id="4" creationId="{C406A90D-EC87-4A48-90EB-0F62DCC2157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4:59:26.050" v="966"/>
        <pc:sldMkLst>
          <pc:docMk/>
          <pc:sldMk cId="699057589" sldId="329"/>
        </pc:sldMkLst>
        <pc:spChg chg="mod ord">
          <ac:chgData name="Krisha Kennelly" userId="c15bea15-aac5-4fa9-b9f9-b6a2d130945b" providerId="ADAL" clId="{81CF2440-CAC1-434A-A9F9-73556BFAB144}" dt="2022-07-14T14:59:23.111" v="964" actId="700"/>
          <ac:spMkLst>
            <pc:docMk/>
            <pc:sldMk cId="699057589" sldId="329"/>
            <ac:spMk id="4" creationId="{C406A90D-EC87-4A48-90EB-0F62DCC21570}"/>
          </ac:spMkLst>
        </pc:spChg>
        <pc:spChg chg="add mod ord">
          <ac:chgData name="Krisha Kennelly" userId="c15bea15-aac5-4fa9-b9f9-b6a2d130945b" providerId="ADAL" clId="{81CF2440-CAC1-434A-A9F9-73556BFAB144}" dt="2022-07-14T14:59:26.050" v="966"/>
          <ac:spMkLst>
            <pc:docMk/>
            <pc:sldMk cId="699057589" sldId="329"/>
            <ac:spMk id="5" creationId="{93632610-6D43-252C-6395-4BD5AD2A3BF4}"/>
          </ac:spMkLst>
        </pc:spChg>
        <pc:spChg chg="del">
          <ac:chgData name="Krisha Kennelly" userId="c15bea15-aac5-4fa9-b9f9-b6a2d130945b" providerId="ADAL" clId="{81CF2440-CAC1-434A-A9F9-73556BFAB144}" dt="2022-07-14T14:59:23.111" v="964" actId="700"/>
          <ac:spMkLst>
            <pc:docMk/>
            <pc:sldMk cId="699057589" sldId="329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9:11.372" v="957"/>
          <ac:spMkLst>
            <pc:docMk/>
            <pc:sldMk cId="699057589" sldId="329"/>
            <ac:spMk id="7" creationId="{983021D6-C212-DD39-7709-425F9A1020DB}"/>
          </ac:spMkLst>
        </pc:spChg>
        <pc:spChg chg="add mod ord">
          <ac:chgData name="Krisha Kennelly" userId="c15bea15-aac5-4fa9-b9f9-b6a2d130945b" providerId="ADAL" clId="{81CF2440-CAC1-434A-A9F9-73556BFAB144}" dt="2022-07-14T14:59:23.111" v="964" actId="700"/>
          <ac:spMkLst>
            <pc:docMk/>
            <pc:sldMk cId="699057589" sldId="329"/>
            <ac:spMk id="8" creationId="{93752529-0704-316E-0E8A-5A84AD4EE334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3171028924" sldId="330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171028924" sldId="330"/>
            <ac:spMk id="4" creationId="{C406A90D-EC87-4A48-90EB-0F62DCC2157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5:00:07.467" v="986"/>
        <pc:sldMkLst>
          <pc:docMk/>
          <pc:sldMk cId="3514773281" sldId="331"/>
        </pc:sldMkLst>
        <pc:spChg chg="add mod ord">
          <ac:chgData name="Krisha Kennelly" userId="c15bea15-aac5-4fa9-b9f9-b6a2d130945b" providerId="ADAL" clId="{81CF2440-CAC1-434A-A9F9-73556BFAB144}" dt="2022-07-14T15:00:07.467" v="986"/>
          <ac:spMkLst>
            <pc:docMk/>
            <pc:sldMk cId="3514773281" sldId="331"/>
            <ac:spMk id="2" creationId="{FEB7BC18-7DFD-372F-02AB-48CA81DEE5A3}"/>
          </ac:spMkLst>
        </pc:spChg>
        <pc:spChg chg="mod ord">
          <ac:chgData name="Krisha Kennelly" userId="c15bea15-aac5-4fa9-b9f9-b6a2d130945b" providerId="ADAL" clId="{81CF2440-CAC1-434A-A9F9-73556BFAB144}" dt="2022-07-14T15:00:04.952" v="984" actId="700"/>
          <ac:spMkLst>
            <pc:docMk/>
            <pc:sldMk cId="3514773281" sldId="331"/>
            <ac:spMk id="4" creationId="{C406A90D-EC87-4A48-90EB-0F62DCC21570}"/>
          </ac:spMkLst>
        </pc:spChg>
        <pc:spChg chg="add mod ord">
          <ac:chgData name="Krisha Kennelly" userId="c15bea15-aac5-4fa9-b9f9-b6a2d130945b" providerId="ADAL" clId="{81CF2440-CAC1-434A-A9F9-73556BFAB144}" dt="2022-07-14T15:00:04.952" v="984" actId="700"/>
          <ac:spMkLst>
            <pc:docMk/>
            <pc:sldMk cId="3514773281" sldId="331"/>
            <ac:spMk id="5" creationId="{12CFEFFA-37B7-F7A6-D669-9382FAE736BE}"/>
          </ac:spMkLst>
        </pc:spChg>
        <pc:spChg chg="del">
          <ac:chgData name="Krisha Kennelly" userId="c15bea15-aac5-4fa9-b9f9-b6a2d130945b" providerId="ADAL" clId="{81CF2440-CAC1-434A-A9F9-73556BFAB144}" dt="2022-07-14T15:00:04.952" v="984" actId="700"/>
          <ac:spMkLst>
            <pc:docMk/>
            <pc:sldMk cId="3514773281" sldId="331"/>
            <ac:spMk id="6" creationId="{00000000-0000-0000-0000-000000000000}"/>
          </ac:spMkLst>
        </pc:spChg>
      </pc:sldChg>
      <pc:sldChg chg="addSp delSp modSp add del mod">
        <pc:chgData name="Krisha Kennelly" userId="c15bea15-aac5-4fa9-b9f9-b6a2d130945b" providerId="ADAL" clId="{81CF2440-CAC1-434A-A9F9-73556BFAB144}" dt="2022-07-14T14:30:33.786" v="864" actId="2696"/>
        <pc:sldMkLst>
          <pc:docMk/>
          <pc:sldMk cId="1715101668" sldId="332"/>
        </pc:sldMkLst>
        <pc:spChg chg="mod">
          <ac:chgData name="Krisha Kennelly" userId="c15bea15-aac5-4fa9-b9f9-b6a2d130945b" providerId="ADAL" clId="{81CF2440-CAC1-434A-A9F9-73556BFAB144}" dt="2022-07-14T13:10:52.187" v="645" actId="20577"/>
          <ac:spMkLst>
            <pc:docMk/>
            <pc:sldMk cId="1715101668" sldId="332"/>
            <ac:spMk id="2" creationId="{00000000-0000-0000-0000-000000000000}"/>
          </ac:spMkLst>
        </pc:spChg>
        <pc:spChg chg="add del mod">
          <ac:chgData name="Krisha Kennelly" userId="c15bea15-aac5-4fa9-b9f9-b6a2d130945b" providerId="ADAL" clId="{81CF2440-CAC1-434A-A9F9-73556BFAB144}" dt="2022-07-14T13:22:45.922" v="713"/>
          <ac:spMkLst>
            <pc:docMk/>
            <pc:sldMk cId="1715101668" sldId="332"/>
            <ac:spMk id="5" creationId="{F485AFB3-4849-C4E6-7FB3-178CA9413382}"/>
          </ac:spMkLst>
        </pc:spChg>
        <pc:spChg chg="mod">
          <ac:chgData name="Krisha Kennelly" userId="c15bea15-aac5-4fa9-b9f9-b6a2d130945b" providerId="ADAL" clId="{81CF2440-CAC1-434A-A9F9-73556BFAB144}" dt="2022-07-14T13:13:51.981" v="689"/>
          <ac:spMkLst>
            <pc:docMk/>
            <pc:sldMk cId="1715101668" sldId="332"/>
            <ac:spMk id="6" creationId="{00000000-0000-0000-0000-000000000000}"/>
          </ac:spMkLst>
        </pc:spChg>
        <pc:picChg chg="add del mod">
          <ac:chgData name="Krisha Kennelly" userId="c15bea15-aac5-4fa9-b9f9-b6a2d130945b" providerId="ADAL" clId="{81CF2440-CAC1-434A-A9F9-73556BFAB144}" dt="2022-07-14T13:22:45.922" v="713"/>
          <ac:picMkLst>
            <pc:docMk/>
            <pc:sldMk cId="1715101668" sldId="332"/>
            <ac:picMk id="7" creationId="{F19A2AA5-8609-C940-A1AA-8A40701AFB0F}"/>
          </ac:picMkLst>
        </pc:picChg>
        <pc:picChg chg="add del mod">
          <ac:chgData name="Krisha Kennelly" userId="c15bea15-aac5-4fa9-b9f9-b6a2d130945b" providerId="ADAL" clId="{81CF2440-CAC1-434A-A9F9-73556BFAB144}" dt="2022-07-14T13:22:45.922" v="713"/>
          <ac:picMkLst>
            <pc:docMk/>
            <pc:sldMk cId="1715101668" sldId="332"/>
            <ac:picMk id="8" creationId="{A7A063D1-87F6-96DF-9810-0C432E201FF9}"/>
          </ac:picMkLst>
        </pc:picChg>
      </pc:sldChg>
      <pc:sldChg chg="modSp new mod">
        <pc:chgData name="Krisha Kennelly" userId="c15bea15-aac5-4fa9-b9f9-b6a2d130945b" providerId="ADAL" clId="{81CF2440-CAC1-434A-A9F9-73556BFAB144}" dt="2022-07-14T14:48:37.541" v="919" actId="1076"/>
        <pc:sldMkLst>
          <pc:docMk/>
          <pc:sldMk cId="3608099583" sldId="333"/>
        </pc:sldMkLst>
        <pc:spChg chg="mod">
          <ac:chgData name="Krisha Kennelly" userId="c15bea15-aac5-4fa9-b9f9-b6a2d130945b" providerId="ADAL" clId="{81CF2440-CAC1-434A-A9F9-73556BFAB144}" dt="2022-07-14T13:00:03.369" v="445"/>
          <ac:spMkLst>
            <pc:docMk/>
            <pc:sldMk cId="3608099583" sldId="333"/>
            <ac:spMk id="2" creationId="{C58294FD-CE12-936C-8461-BB82B01153CB}"/>
          </ac:spMkLst>
        </pc:spChg>
        <pc:spChg chg="mod">
          <ac:chgData name="Krisha Kennelly" userId="c15bea15-aac5-4fa9-b9f9-b6a2d130945b" providerId="ADAL" clId="{81CF2440-CAC1-434A-A9F9-73556BFAB144}" dt="2022-07-14T14:48:37.541" v="919" actId="1076"/>
          <ac:spMkLst>
            <pc:docMk/>
            <pc:sldMk cId="3608099583" sldId="333"/>
            <ac:spMk id="3" creationId="{B5B84141-F3DA-9DA0-B700-78B2EEE443AC}"/>
          </ac:spMkLst>
        </pc:spChg>
      </pc:sldChg>
      <pc:sldChg chg="modSp add mod chgLayout">
        <pc:chgData name="Krisha Kennelly" userId="c15bea15-aac5-4fa9-b9f9-b6a2d130945b" providerId="ADAL" clId="{81CF2440-CAC1-434A-A9F9-73556BFAB144}" dt="2022-07-14T14:57:22.318" v="929" actId="700"/>
        <pc:sldMkLst>
          <pc:docMk/>
          <pc:sldMk cId="2979237691" sldId="334"/>
        </pc:sldMkLst>
        <pc:spChg chg="mod ord">
          <ac:chgData name="Krisha Kennelly" userId="c15bea15-aac5-4fa9-b9f9-b6a2d130945b" providerId="ADAL" clId="{81CF2440-CAC1-434A-A9F9-73556BFAB144}" dt="2022-07-14T14:57:22.318" v="929" actId="700"/>
          <ac:spMkLst>
            <pc:docMk/>
            <pc:sldMk cId="2979237691" sldId="334"/>
            <ac:spMk id="2" creationId="{00000000-0000-0000-0000-000000000000}"/>
          </ac:spMkLst>
        </pc:spChg>
        <pc:spChg chg="mod ord">
          <ac:chgData name="Krisha Kennelly" userId="c15bea15-aac5-4fa9-b9f9-b6a2d130945b" providerId="ADAL" clId="{81CF2440-CAC1-434A-A9F9-73556BFAB144}" dt="2022-07-14T14:57:22.318" v="929" actId="700"/>
          <ac:spMkLst>
            <pc:docMk/>
            <pc:sldMk cId="2979237691" sldId="334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7:22.318" v="929" actId="700"/>
          <ac:spMkLst>
            <pc:docMk/>
            <pc:sldMk cId="2979237691" sldId="334"/>
            <ac:spMk id="6" creationId="{00000000-0000-0000-0000-000000000000}"/>
          </ac:spMkLst>
        </pc:spChg>
      </pc:sldChg>
      <pc:sldChg chg="modSp new mod">
        <pc:chgData name="Krisha Kennelly" userId="c15bea15-aac5-4fa9-b9f9-b6a2d130945b" providerId="ADAL" clId="{81CF2440-CAC1-434A-A9F9-73556BFAB144}" dt="2022-07-14T14:48:14.201" v="918" actId="1076"/>
        <pc:sldMkLst>
          <pc:docMk/>
          <pc:sldMk cId="70806585" sldId="335"/>
        </pc:sldMkLst>
        <pc:spChg chg="mod">
          <ac:chgData name="Krisha Kennelly" userId="c15bea15-aac5-4fa9-b9f9-b6a2d130945b" providerId="ADAL" clId="{81CF2440-CAC1-434A-A9F9-73556BFAB144}" dt="2022-07-14T13:23:00.665" v="717"/>
          <ac:spMkLst>
            <pc:docMk/>
            <pc:sldMk cId="70806585" sldId="335"/>
            <ac:spMk id="2" creationId="{AC93EFEB-00F5-0976-BE0C-B7C80F542144}"/>
          </ac:spMkLst>
        </pc:spChg>
        <pc:spChg chg="mod">
          <ac:chgData name="Krisha Kennelly" userId="c15bea15-aac5-4fa9-b9f9-b6a2d130945b" providerId="ADAL" clId="{81CF2440-CAC1-434A-A9F9-73556BFAB144}" dt="2022-07-14T14:48:14.201" v="918" actId="1076"/>
          <ac:spMkLst>
            <pc:docMk/>
            <pc:sldMk cId="70806585" sldId="335"/>
            <ac:spMk id="3" creationId="{CE39DB3E-36C2-5F90-4DE8-5287C460C8D9}"/>
          </ac:spMkLst>
        </pc:spChg>
        <pc:spChg chg="mod">
          <ac:chgData name="Krisha Kennelly" userId="c15bea15-aac5-4fa9-b9f9-b6a2d130945b" providerId="ADAL" clId="{81CF2440-CAC1-434A-A9F9-73556BFAB144}" dt="2022-07-14T14:47:29.663" v="916" actId="1076"/>
          <ac:spMkLst>
            <pc:docMk/>
            <pc:sldMk cId="70806585" sldId="335"/>
            <ac:spMk id="4" creationId="{472D5601-0AE3-F94F-9BC5-9074A1D02804}"/>
          </ac:spMkLst>
        </pc:spChg>
      </pc:sldChg>
      <pc:sldChg chg="modSp add del mod modNotesTx">
        <pc:chgData name="Krisha Kennelly" userId="c15bea15-aac5-4fa9-b9f9-b6a2d130945b" providerId="ADAL" clId="{81CF2440-CAC1-434A-A9F9-73556BFAB144}" dt="2022-07-14T18:34:24.837" v="1570" actId="20577"/>
        <pc:sldMkLst>
          <pc:docMk/>
          <pc:sldMk cId="1139133098" sldId="336"/>
        </pc:sldMkLst>
        <pc:spChg chg="mod">
          <ac:chgData name="Krisha Kennelly" userId="c15bea15-aac5-4fa9-b9f9-b6a2d130945b" providerId="ADAL" clId="{81CF2440-CAC1-434A-A9F9-73556BFAB144}" dt="2022-07-14T15:01:48.486" v="1042" actId="11"/>
          <ac:spMkLst>
            <pc:docMk/>
            <pc:sldMk cId="1139133098" sldId="336"/>
            <ac:spMk id="6" creationId="{00000000-0000-0000-0000-000000000000}"/>
          </ac:spMkLst>
        </pc:spChg>
      </pc:sldChg>
      <pc:sldChg chg="modSp new mod">
        <pc:chgData name="Krisha Kennelly" userId="c15bea15-aac5-4fa9-b9f9-b6a2d130945b" providerId="ADAL" clId="{81CF2440-CAC1-434A-A9F9-73556BFAB144}" dt="2022-07-14T15:02:58.539" v="1066" actId="6549"/>
        <pc:sldMkLst>
          <pc:docMk/>
          <pc:sldMk cId="3579794826" sldId="337"/>
        </pc:sldMkLst>
        <pc:spChg chg="mod">
          <ac:chgData name="Krisha Kennelly" userId="c15bea15-aac5-4fa9-b9f9-b6a2d130945b" providerId="ADAL" clId="{81CF2440-CAC1-434A-A9F9-73556BFAB144}" dt="2022-07-14T15:02:58.539" v="1066" actId="6549"/>
          <ac:spMkLst>
            <pc:docMk/>
            <pc:sldMk cId="3579794826" sldId="337"/>
            <ac:spMk id="2" creationId="{78F78F7C-26A1-E6C1-C958-B7E4FFE7B478}"/>
          </ac:spMkLst>
        </pc:spChg>
      </pc:sldChg>
      <pc:sldChg chg="modSp new mod">
        <pc:chgData name="Krisha Kennelly" userId="c15bea15-aac5-4fa9-b9f9-b6a2d130945b" providerId="ADAL" clId="{81CF2440-CAC1-434A-A9F9-73556BFAB144}" dt="2022-07-14T19:08:17.438" v="1896" actId="255"/>
        <pc:sldMkLst>
          <pc:docMk/>
          <pc:sldMk cId="2425321599" sldId="338"/>
        </pc:sldMkLst>
        <pc:spChg chg="mod">
          <ac:chgData name="Krisha Kennelly" userId="c15bea15-aac5-4fa9-b9f9-b6a2d130945b" providerId="ADAL" clId="{81CF2440-CAC1-434A-A9F9-73556BFAB144}" dt="2022-07-14T18:59:34.082" v="1573"/>
          <ac:spMkLst>
            <pc:docMk/>
            <pc:sldMk cId="2425321599" sldId="338"/>
            <ac:spMk id="2" creationId="{51B58C32-C532-F939-421A-51DDB02D1FA8}"/>
          </ac:spMkLst>
        </pc:spChg>
        <pc:spChg chg="mod">
          <ac:chgData name="Krisha Kennelly" userId="c15bea15-aac5-4fa9-b9f9-b6a2d130945b" providerId="ADAL" clId="{81CF2440-CAC1-434A-A9F9-73556BFAB144}" dt="2022-07-14T19:08:17.438" v="1896" actId="255"/>
          <ac:spMkLst>
            <pc:docMk/>
            <pc:sldMk cId="2425321599" sldId="338"/>
            <ac:spMk id="3" creationId="{ECE52D81-4A30-F5EB-3177-0F69258C7D68}"/>
          </ac:spMkLst>
        </pc:spChg>
      </pc:sldChg>
      <pc:sldChg chg="modSp add mod">
        <pc:chgData name="Krisha Kennelly" userId="c15bea15-aac5-4fa9-b9f9-b6a2d130945b" providerId="ADAL" clId="{81CF2440-CAC1-434A-A9F9-73556BFAB144}" dt="2022-07-14T19:08:25.403" v="1897" actId="255"/>
        <pc:sldMkLst>
          <pc:docMk/>
          <pc:sldMk cId="1627422569" sldId="339"/>
        </pc:sldMkLst>
        <pc:spChg chg="mod">
          <ac:chgData name="Krisha Kennelly" userId="c15bea15-aac5-4fa9-b9f9-b6a2d130945b" providerId="ADAL" clId="{81CF2440-CAC1-434A-A9F9-73556BFAB144}" dt="2022-07-14T19:08:25.403" v="1897" actId="255"/>
          <ac:spMkLst>
            <pc:docMk/>
            <pc:sldMk cId="1627422569" sldId="339"/>
            <ac:spMk id="3" creationId="{ECE52D81-4A30-F5EB-3177-0F69258C7D68}"/>
          </ac:spMkLst>
        </pc:spChg>
      </pc:sldChg>
      <pc:sldChg chg="modSp add mod">
        <pc:chgData name="Krisha Kennelly" userId="c15bea15-aac5-4fa9-b9f9-b6a2d130945b" providerId="ADAL" clId="{81CF2440-CAC1-434A-A9F9-73556BFAB144}" dt="2022-07-14T19:08:36.426" v="1900" actId="255"/>
        <pc:sldMkLst>
          <pc:docMk/>
          <pc:sldMk cId="1689992514" sldId="340"/>
        </pc:sldMkLst>
        <pc:spChg chg="mod">
          <ac:chgData name="Krisha Kennelly" userId="c15bea15-aac5-4fa9-b9f9-b6a2d130945b" providerId="ADAL" clId="{81CF2440-CAC1-434A-A9F9-73556BFAB144}" dt="2022-07-14T19:08:36.426" v="1900" actId="255"/>
          <ac:spMkLst>
            <pc:docMk/>
            <pc:sldMk cId="1689992514" sldId="340"/>
            <ac:spMk id="3" creationId="{ECE52D81-4A30-F5EB-3177-0F69258C7D68}"/>
          </ac:spMkLst>
        </pc:spChg>
      </pc:sldChg>
      <pc:sldChg chg="modSp add mod modNotesTx">
        <pc:chgData name="Krisha Kennelly" userId="c15bea15-aac5-4fa9-b9f9-b6a2d130945b" providerId="ADAL" clId="{81CF2440-CAC1-434A-A9F9-73556BFAB144}" dt="2022-07-14T19:08:47.461" v="1903" actId="255"/>
        <pc:sldMkLst>
          <pc:docMk/>
          <pc:sldMk cId="2635152524" sldId="341"/>
        </pc:sldMkLst>
        <pc:spChg chg="mod">
          <ac:chgData name="Krisha Kennelly" userId="c15bea15-aac5-4fa9-b9f9-b6a2d130945b" providerId="ADAL" clId="{81CF2440-CAC1-434A-A9F9-73556BFAB144}" dt="2022-07-14T19:08:41.189" v="1902" actId="1076"/>
          <ac:spMkLst>
            <pc:docMk/>
            <pc:sldMk cId="2635152524" sldId="341"/>
            <ac:spMk id="2" creationId="{51B58C32-C532-F939-421A-51DDB02D1FA8}"/>
          </ac:spMkLst>
        </pc:spChg>
        <pc:spChg chg="mod">
          <ac:chgData name="Krisha Kennelly" userId="c15bea15-aac5-4fa9-b9f9-b6a2d130945b" providerId="ADAL" clId="{81CF2440-CAC1-434A-A9F9-73556BFAB144}" dt="2022-07-14T19:08:47.461" v="1903" actId="255"/>
          <ac:spMkLst>
            <pc:docMk/>
            <pc:sldMk cId="2635152524" sldId="341"/>
            <ac:spMk id="3" creationId="{ECE52D81-4A30-F5EB-3177-0F69258C7D68}"/>
          </ac:spMkLst>
        </pc:spChg>
      </pc:sldChg>
      <pc:sldMasterChg chg="addSp modSldLayout">
        <pc:chgData name="Krisha Kennelly" userId="c15bea15-aac5-4fa9-b9f9-b6a2d130945b" providerId="ADAL" clId="{81CF2440-CAC1-434A-A9F9-73556BFAB144}" dt="2022-07-14T12:15:16.914" v="0"/>
        <pc:sldMasterMkLst>
          <pc:docMk/>
          <pc:sldMasterMk cId="874044811" sldId="2147483727"/>
        </pc:sldMasterMkLst>
        <pc:spChg chg="add">
          <ac:chgData name="Krisha Kennelly" userId="c15bea15-aac5-4fa9-b9f9-b6a2d130945b" providerId="ADAL" clId="{81CF2440-CAC1-434A-A9F9-73556BFAB144}" dt="2022-07-14T12:15:16.914" v="0"/>
          <ac:spMkLst>
            <pc:docMk/>
            <pc:sldMasterMk cId="874044811" sldId="2147483727"/>
            <ac:spMk id="9" creationId="{34E2458F-0148-0A7D-E24A-5056E3FF8562}"/>
          </ac:spMkLst>
        </pc:spChg>
        <pc:spChg chg="add">
          <ac:chgData name="Krisha Kennelly" userId="c15bea15-aac5-4fa9-b9f9-b6a2d130945b" providerId="ADAL" clId="{81CF2440-CAC1-434A-A9F9-73556BFAB144}" dt="2022-07-14T12:15:16.914" v="0"/>
          <ac:spMkLst>
            <pc:docMk/>
            <pc:sldMasterMk cId="874044811" sldId="2147483727"/>
            <ac:spMk id="12" creationId="{9087AB3B-B8CF-963F-735B-EF05982E0908}"/>
          </ac:spMkLst>
        </pc:sp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7" creationId="{B703A341-3206-7DE9-C20D-A640CD45DEC3}"/>
          </ac:picMkLst>
        </pc:pic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8" creationId="{D9B225FB-B807-F361-A319-25442FF43816}"/>
          </ac:picMkLst>
        </pc:pic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10" creationId="{6321E40C-B01C-0E26-B03D-BAE4EE696795}"/>
          </ac:picMkLst>
        </pc:pic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11" creationId="{B753BF7B-E765-A265-5D4C-A9C57CFADB49}"/>
          </ac:picMkLst>
        </pc:picChg>
        <pc:sldLayoutChg chg="addSp">
          <pc:chgData name="Krisha Kennelly" userId="c15bea15-aac5-4fa9-b9f9-b6a2d130945b" providerId="ADAL" clId="{81CF2440-CAC1-434A-A9F9-73556BFAB144}" dt="2022-07-14T12:15:16.914" v="0"/>
          <pc:sldLayoutMkLst>
            <pc:docMk/>
            <pc:sldMasterMk cId="874044811" sldId="2147483727"/>
            <pc:sldLayoutMk cId="382147547" sldId="2147483728"/>
          </pc:sldLayoutMkLst>
          <pc:spChg chg="add">
            <ac:chgData name="Krisha Kennelly" userId="c15bea15-aac5-4fa9-b9f9-b6a2d130945b" providerId="ADAL" clId="{81CF2440-CAC1-434A-A9F9-73556BFAB144}" dt="2022-07-14T12:15:16.914" v="0"/>
            <ac:spMkLst>
              <pc:docMk/>
              <pc:sldMasterMk cId="874044811" sldId="2147483727"/>
              <pc:sldLayoutMk cId="382147547" sldId="2147483728"/>
              <ac:spMk id="7" creationId="{463C5D5E-31A3-D3B5-817F-C65C0ADE8655}"/>
            </ac:spMkLst>
          </pc:sp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382147547" sldId="2147483728"/>
              <ac:picMk id="8" creationId="{3A2847F4-BE00-5875-7DCC-F88309239947}"/>
            </ac:picMkLst>
          </pc:pic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382147547" sldId="2147483728"/>
              <ac:picMk id="9" creationId="{56A70F0F-7BF2-2754-40AF-93296DDCE8B3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16.914" v="0"/>
          <pc:sldLayoutMkLst>
            <pc:docMk/>
            <pc:sldMasterMk cId="874044811" sldId="2147483727"/>
            <pc:sldLayoutMk cId="932907139" sldId="2147483729"/>
          </pc:sldLayoutMkLst>
          <pc:spChg chg="add">
            <ac:chgData name="Krisha Kennelly" userId="c15bea15-aac5-4fa9-b9f9-b6a2d130945b" providerId="ADAL" clId="{81CF2440-CAC1-434A-A9F9-73556BFAB144}" dt="2022-07-14T12:15:16.914" v="0"/>
            <ac:spMkLst>
              <pc:docMk/>
              <pc:sldMasterMk cId="874044811" sldId="2147483727"/>
              <pc:sldLayoutMk cId="932907139" sldId="2147483729"/>
              <ac:spMk id="7" creationId="{80DCB90D-4AC9-D3CA-0779-507AC2F100A5}"/>
            </ac:spMkLst>
          </pc:sp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932907139" sldId="2147483729"/>
              <ac:picMk id="8" creationId="{814FD429-0730-FDDE-4B3C-8911BC8AC1A8}"/>
            </ac:picMkLst>
          </pc:pic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932907139" sldId="2147483729"/>
              <ac:picMk id="9" creationId="{48219E40-A6EC-C076-4DA5-9D32C069FE9C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5:50.135" v="1"/>
        <pc:sldMasterMkLst>
          <pc:docMk/>
          <pc:sldMasterMk cId="467903536" sldId="2147483745"/>
        </pc:sldMasterMkLst>
        <pc:spChg chg="add">
          <ac:chgData name="Krisha Kennelly" userId="c15bea15-aac5-4fa9-b9f9-b6a2d130945b" providerId="ADAL" clId="{81CF2440-CAC1-434A-A9F9-73556BFAB144}" dt="2022-07-14T12:15:50.135" v="1"/>
          <ac:spMkLst>
            <pc:docMk/>
            <pc:sldMasterMk cId="467903536" sldId="2147483745"/>
            <ac:spMk id="30" creationId="{8DE238A9-E9F8-05A4-F814-831ACC218C8E}"/>
          </ac:spMkLst>
        </pc:spChg>
        <pc:spChg chg="add">
          <ac:chgData name="Krisha Kennelly" userId="c15bea15-aac5-4fa9-b9f9-b6a2d130945b" providerId="ADAL" clId="{81CF2440-CAC1-434A-A9F9-73556BFAB144}" dt="2022-07-14T12:15:50.135" v="1"/>
          <ac:spMkLst>
            <pc:docMk/>
            <pc:sldMasterMk cId="467903536" sldId="2147483745"/>
            <ac:spMk id="33" creationId="{EEE608E3-53D9-0D3D-B904-966D56FEDE7A}"/>
          </ac:spMkLst>
        </pc:sp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18" creationId="{86A75D4C-6248-01C2-7DDA-3B3ADDD2EBE7}"/>
          </ac:picMkLst>
        </pc:pic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19" creationId="{391B1443-CA7C-40A1-76EA-28F860FE3307}"/>
          </ac:picMkLst>
        </pc:pic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31" creationId="{183A4FF2-0AE1-6ADF-C04C-1BC5413336C8}"/>
          </ac:picMkLst>
        </pc:pic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32" creationId="{5802DEB5-4121-AB44-3B81-848993801B34}"/>
          </ac:picMkLst>
        </pc:picChg>
        <pc:sldLayoutChg chg="addSp">
          <pc:chgData name="Krisha Kennelly" userId="c15bea15-aac5-4fa9-b9f9-b6a2d130945b" providerId="ADAL" clId="{81CF2440-CAC1-434A-A9F9-73556BFAB144}" dt="2022-07-14T12:15:50.135" v="1"/>
          <pc:sldLayoutMkLst>
            <pc:docMk/>
            <pc:sldMasterMk cId="467903536" sldId="2147483745"/>
            <pc:sldLayoutMk cId="2238437687" sldId="2147483746"/>
          </pc:sldLayoutMkLst>
          <pc:spChg chg="add">
            <ac:chgData name="Krisha Kennelly" userId="c15bea15-aac5-4fa9-b9f9-b6a2d130945b" providerId="ADAL" clId="{81CF2440-CAC1-434A-A9F9-73556BFAB144}" dt="2022-07-14T12:15:50.135" v="1"/>
            <ac:spMkLst>
              <pc:docMk/>
              <pc:sldMasterMk cId="467903536" sldId="2147483745"/>
              <pc:sldLayoutMk cId="2238437687" sldId="2147483746"/>
              <ac:spMk id="18" creationId="{9AE29CFA-83D8-E1E9-BCBD-9D1CBEA6B0C3}"/>
            </ac:spMkLst>
          </pc:sp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2238437687" sldId="2147483746"/>
              <ac:picMk id="20" creationId="{CE2EE6BB-CF9D-5BB0-8084-3B760412CBDD}"/>
            </ac:picMkLst>
          </pc:pic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2238437687" sldId="2147483746"/>
              <ac:picMk id="22" creationId="{A2FC98D5-A572-9B91-DEFD-F77E60F1B7D0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50.135" v="1"/>
          <pc:sldLayoutMkLst>
            <pc:docMk/>
            <pc:sldMasterMk cId="467903536" sldId="2147483745"/>
            <pc:sldLayoutMk cId="336986948" sldId="2147483747"/>
          </pc:sldLayoutMkLst>
          <pc:spChg chg="add">
            <ac:chgData name="Krisha Kennelly" userId="c15bea15-aac5-4fa9-b9f9-b6a2d130945b" providerId="ADAL" clId="{81CF2440-CAC1-434A-A9F9-73556BFAB144}" dt="2022-07-14T12:15:50.135" v="1"/>
            <ac:spMkLst>
              <pc:docMk/>
              <pc:sldMasterMk cId="467903536" sldId="2147483745"/>
              <pc:sldLayoutMk cId="336986948" sldId="2147483747"/>
              <ac:spMk id="7" creationId="{E2015795-DE74-A6F0-2810-772D9F0FC4B2}"/>
            </ac:spMkLst>
          </pc:sp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336986948" sldId="2147483747"/>
              <ac:picMk id="8" creationId="{BC8EC110-A953-B998-A0C2-10FFEF3582D7}"/>
            </ac:picMkLst>
          </pc:pic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336986948" sldId="2147483747"/>
              <ac:picMk id="9" creationId="{C19932C9-9A92-688A-D7BA-091C64120637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5:53.534" v="3"/>
        <pc:sldMasterMkLst>
          <pc:docMk/>
          <pc:sldMasterMk cId="1231400694" sldId="2147483762"/>
        </pc:sldMasterMkLst>
        <pc:spChg chg="add">
          <ac:chgData name="Krisha Kennelly" userId="c15bea15-aac5-4fa9-b9f9-b6a2d130945b" providerId="ADAL" clId="{81CF2440-CAC1-434A-A9F9-73556BFAB144}" dt="2022-07-14T12:15:53.534" v="3"/>
          <ac:spMkLst>
            <pc:docMk/>
            <pc:sldMasterMk cId="1231400694" sldId="2147483762"/>
            <ac:spMk id="30" creationId="{C84AFD8C-6F15-DC02-EB30-2BE068B0136F}"/>
          </ac:spMkLst>
        </pc:spChg>
        <pc:spChg chg="add">
          <ac:chgData name="Krisha Kennelly" userId="c15bea15-aac5-4fa9-b9f9-b6a2d130945b" providerId="ADAL" clId="{81CF2440-CAC1-434A-A9F9-73556BFAB144}" dt="2022-07-14T12:15:53.534" v="3"/>
          <ac:spMkLst>
            <pc:docMk/>
            <pc:sldMasterMk cId="1231400694" sldId="2147483762"/>
            <ac:spMk id="33" creationId="{59D44C3B-7217-EE5E-F4BE-E505C1941B68}"/>
          </ac:spMkLst>
        </pc:sp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18" creationId="{5CA9D3DE-369C-63E1-0021-9FCF967950F4}"/>
          </ac:picMkLst>
        </pc:pic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19" creationId="{06EC2C69-E14A-49AE-EDAF-2FB156742636}"/>
          </ac:picMkLst>
        </pc:pic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31" creationId="{E79C084E-7498-9A15-5944-F4391E80D180}"/>
          </ac:picMkLst>
        </pc:pic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32" creationId="{4E76132D-E857-E3D8-EA55-8359B5E9605C}"/>
          </ac:picMkLst>
        </pc:picChg>
        <pc:sldLayoutChg chg="addSp">
          <pc:chgData name="Krisha Kennelly" userId="c15bea15-aac5-4fa9-b9f9-b6a2d130945b" providerId="ADAL" clId="{81CF2440-CAC1-434A-A9F9-73556BFAB144}" dt="2022-07-14T12:15:53.534" v="3"/>
          <pc:sldLayoutMkLst>
            <pc:docMk/>
            <pc:sldMasterMk cId="1231400694" sldId="2147483762"/>
            <pc:sldLayoutMk cId="498937123" sldId="2147483763"/>
          </pc:sldLayoutMkLst>
          <pc:spChg chg="add">
            <ac:chgData name="Krisha Kennelly" userId="c15bea15-aac5-4fa9-b9f9-b6a2d130945b" providerId="ADAL" clId="{81CF2440-CAC1-434A-A9F9-73556BFAB144}" dt="2022-07-14T12:15:53.534" v="3"/>
            <ac:spMkLst>
              <pc:docMk/>
              <pc:sldMasterMk cId="1231400694" sldId="2147483762"/>
              <pc:sldLayoutMk cId="498937123" sldId="2147483763"/>
              <ac:spMk id="18" creationId="{52FD00FF-D120-4487-1F16-0149AEDB4422}"/>
            </ac:spMkLst>
          </pc:sp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498937123" sldId="2147483763"/>
              <ac:picMk id="20" creationId="{2B61140C-E22F-01A5-6F58-657AE569FD9B}"/>
            </ac:picMkLst>
          </pc:pic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498937123" sldId="2147483763"/>
              <ac:picMk id="22" creationId="{D525A43E-01D6-0049-5CC8-095ADD335CC7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53.534" v="3"/>
          <pc:sldLayoutMkLst>
            <pc:docMk/>
            <pc:sldMasterMk cId="1231400694" sldId="2147483762"/>
            <pc:sldLayoutMk cId="794619890" sldId="2147483764"/>
          </pc:sldLayoutMkLst>
          <pc:spChg chg="add">
            <ac:chgData name="Krisha Kennelly" userId="c15bea15-aac5-4fa9-b9f9-b6a2d130945b" providerId="ADAL" clId="{81CF2440-CAC1-434A-A9F9-73556BFAB144}" dt="2022-07-14T12:15:53.534" v="3"/>
            <ac:spMkLst>
              <pc:docMk/>
              <pc:sldMasterMk cId="1231400694" sldId="2147483762"/>
              <pc:sldLayoutMk cId="794619890" sldId="2147483764"/>
              <ac:spMk id="7" creationId="{24979DB6-B20E-950C-EDAF-22F07849655E}"/>
            </ac:spMkLst>
          </pc:sp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794619890" sldId="2147483764"/>
              <ac:picMk id="8" creationId="{6A300116-65A2-E81E-8C7C-899155255530}"/>
            </ac:picMkLst>
          </pc:pic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794619890" sldId="2147483764"/>
              <ac:picMk id="9" creationId="{D57615C5-006D-F697-4EEB-ADE758D7A6C6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5:56.859" v="4"/>
        <pc:sldMasterMkLst>
          <pc:docMk/>
          <pc:sldMasterMk cId="830747663" sldId="2147483779"/>
        </pc:sldMasterMkLst>
        <pc:spChg chg="add">
          <ac:chgData name="Krisha Kennelly" userId="c15bea15-aac5-4fa9-b9f9-b6a2d130945b" providerId="ADAL" clId="{81CF2440-CAC1-434A-A9F9-73556BFAB144}" dt="2022-07-14T12:15:56.859" v="4"/>
          <ac:spMkLst>
            <pc:docMk/>
            <pc:sldMasterMk cId="830747663" sldId="2147483779"/>
            <ac:spMk id="30" creationId="{17AE6E02-E50F-EBB5-92F1-6228094E99F0}"/>
          </ac:spMkLst>
        </pc:spChg>
        <pc:spChg chg="add">
          <ac:chgData name="Krisha Kennelly" userId="c15bea15-aac5-4fa9-b9f9-b6a2d130945b" providerId="ADAL" clId="{81CF2440-CAC1-434A-A9F9-73556BFAB144}" dt="2022-07-14T12:15:56.859" v="4"/>
          <ac:spMkLst>
            <pc:docMk/>
            <pc:sldMasterMk cId="830747663" sldId="2147483779"/>
            <ac:spMk id="33" creationId="{A0B36FC9-4000-433A-AC30-7E265547E08A}"/>
          </ac:spMkLst>
        </pc:sp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18" creationId="{F1BD0782-3CE0-7508-448E-4296343D2D99}"/>
          </ac:picMkLst>
        </pc:pic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29" creationId="{893DA322-FB6F-9E54-E419-119B37FCA2DB}"/>
          </ac:picMkLst>
        </pc:pic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31" creationId="{3CF47CF6-5538-1374-AD7F-D7AD7A9E13F1}"/>
          </ac:picMkLst>
        </pc:pic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32" creationId="{6DE8D9B8-10E0-8101-328E-A2DC90DAC039}"/>
          </ac:picMkLst>
        </pc:picChg>
        <pc:sldLayoutChg chg="addSp">
          <pc:chgData name="Krisha Kennelly" userId="c15bea15-aac5-4fa9-b9f9-b6a2d130945b" providerId="ADAL" clId="{81CF2440-CAC1-434A-A9F9-73556BFAB144}" dt="2022-07-14T12:15:56.859" v="4"/>
          <pc:sldLayoutMkLst>
            <pc:docMk/>
            <pc:sldMasterMk cId="830747663" sldId="2147483779"/>
            <pc:sldLayoutMk cId="3142647971" sldId="2147483780"/>
          </pc:sldLayoutMkLst>
          <pc:spChg chg="add">
            <ac:chgData name="Krisha Kennelly" userId="c15bea15-aac5-4fa9-b9f9-b6a2d130945b" providerId="ADAL" clId="{81CF2440-CAC1-434A-A9F9-73556BFAB144}" dt="2022-07-14T12:15:56.859" v="4"/>
            <ac:spMkLst>
              <pc:docMk/>
              <pc:sldMasterMk cId="830747663" sldId="2147483779"/>
              <pc:sldLayoutMk cId="3142647971" sldId="2147483780"/>
              <ac:spMk id="18" creationId="{8E3C1AF6-6A47-37BC-E08D-99915D3FE075}"/>
            </ac:spMkLst>
          </pc:sp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3142647971" sldId="2147483780"/>
              <ac:picMk id="28" creationId="{3A367736-16C9-B21A-F185-FA2C784171C5}"/>
            </ac:picMkLst>
          </pc:pic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3142647971" sldId="2147483780"/>
              <ac:picMk id="29" creationId="{C0FB6104-FED0-0C6A-7CDB-EB3E6221E632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56.859" v="4"/>
          <pc:sldLayoutMkLst>
            <pc:docMk/>
            <pc:sldMasterMk cId="830747663" sldId="2147483779"/>
            <pc:sldLayoutMk cId="2623829531" sldId="2147483781"/>
          </pc:sldLayoutMkLst>
          <pc:spChg chg="add">
            <ac:chgData name="Krisha Kennelly" userId="c15bea15-aac5-4fa9-b9f9-b6a2d130945b" providerId="ADAL" clId="{81CF2440-CAC1-434A-A9F9-73556BFAB144}" dt="2022-07-14T12:15:56.859" v="4"/>
            <ac:spMkLst>
              <pc:docMk/>
              <pc:sldMasterMk cId="830747663" sldId="2147483779"/>
              <pc:sldLayoutMk cId="2623829531" sldId="2147483781"/>
              <ac:spMk id="7" creationId="{B9CE7497-E53E-F783-B141-151C75A010EA}"/>
            </ac:spMkLst>
          </pc:sp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2623829531" sldId="2147483781"/>
              <ac:picMk id="8" creationId="{7B93B9AB-A076-59E4-8A32-33BC1474AE0D}"/>
            </ac:picMkLst>
          </pc:pic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2623829531" sldId="2147483781"/>
              <ac:picMk id="9" creationId="{653C4803-3E47-0A8F-B70E-48B94E9C75E3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7:59.004" v="5"/>
        <pc:sldMasterMkLst>
          <pc:docMk/>
          <pc:sldMasterMk cId="781705224" sldId="2147483796"/>
        </pc:sldMasterMkLst>
        <pc:spChg chg="add">
          <ac:chgData name="Krisha Kennelly" userId="c15bea15-aac5-4fa9-b9f9-b6a2d130945b" providerId="ADAL" clId="{81CF2440-CAC1-434A-A9F9-73556BFAB144}" dt="2022-07-14T12:17:59.004" v="5"/>
          <ac:spMkLst>
            <pc:docMk/>
            <pc:sldMasterMk cId="781705224" sldId="2147483796"/>
            <ac:spMk id="50" creationId="{708C09B6-B63C-D0B6-9DB1-010358D575B6}"/>
          </ac:spMkLst>
        </pc:spChg>
        <pc:spChg chg="add">
          <ac:chgData name="Krisha Kennelly" userId="c15bea15-aac5-4fa9-b9f9-b6a2d130945b" providerId="ADAL" clId="{81CF2440-CAC1-434A-A9F9-73556BFAB144}" dt="2022-07-14T12:17:59.004" v="5"/>
          <ac:spMkLst>
            <pc:docMk/>
            <pc:sldMasterMk cId="781705224" sldId="2147483796"/>
            <ac:spMk id="53" creationId="{BFCD75EA-E7FB-8588-DEB6-CD40D664E009}"/>
          </ac:spMkLst>
        </pc:sp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48" creationId="{7843EB86-47BB-FA4A-1A32-F98348DCD45B}"/>
          </ac:picMkLst>
        </pc:pic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49" creationId="{63D90844-FB8A-AE9D-9B66-5E41912EADA5}"/>
          </ac:picMkLst>
        </pc:pic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51" creationId="{0927D4C8-518B-F3D3-E1F6-81229CEBA90F}"/>
          </ac:picMkLst>
        </pc:pic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52" creationId="{4A1C2830-873E-521E-0852-59774C14B52B}"/>
          </ac:picMkLst>
        </pc:picChg>
        <pc:sldLayoutChg chg="addSp">
          <pc:chgData name="Krisha Kennelly" userId="c15bea15-aac5-4fa9-b9f9-b6a2d130945b" providerId="ADAL" clId="{81CF2440-CAC1-434A-A9F9-73556BFAB144}" dt="2022-07-14T12:17:59.004" v="5"/>
          <pc:sldLayoutMkLst>
            <pc:docMk/>
            <pc:sldMasterMk cId="781705224" sldId="2147483796"/>
            <pc:sldLayoutMk cId="1883748808" sldId="2147483797"/>
          </pc:sldLayoutMkLst>
          <pc:spChg chg="add">
            <ac:chgData name="Krisha Kennelly" userId="c15bea15-aac5-4fa9-b9f9-b6a2d130945b" providerId="ADAL" clId="{81CF2440-CAC1-434A-A9F9-73556BFAB144}" dt="2022-07-14T12:17:59.004" v="5"/>
            <ac:spMkLst>
              <pc:docMk/>
              <pc:sldMasterMk cId="781705224" sldId="2147483796"/>
              <pc:sldLayoutMk cId="1883748808" sldId="2147483797"/>
              <ac:spMk id="67" creationId="{71F4E968-728F-A0D5-AB5D-9DA8436F1C37}"/>
            </ac:spMkLst>
          </pc:sp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1883748808" sldId="2147483797"/>
              <ac:picMk id="68" creationId="{C5144894-1F23-C0BC-EA10-C5F991BF06E2}"/>
            </ac:picMkLst>
          </pc:pic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1883748808" sldId="2147483797"/>
              <ac:picMk id="69" creationId="{E8A7F0DB-CDE7-59FE-30D6-A12DC9F47F2C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7:59.004" v="5"/>
          <pc:sldLayoutMkLst>
            <pc:docMk/>
            <pc:sldMasterMk cId="781705224" sldId="2147483796"/>
            <pc:sldLayoutMk cId="514044614" sldId="2147483798"/>
          </pc:sldLayoutMkLst>
          <pc:spChg chg="add">
            <ac:chgData name="Krisha Kennelly" userId="c15bea15-aac5-4fa9-b9f9-b6a2d130945b" providerId="ADAL" clId="{81CF2440-CAC1-434A-A9F9-73556BFAB144}" dt="2022-07-14T12:17:59.004" v="5"/>
            <ac:spMkLst>
              <pc:docMk/>
              <pc:sldMasterMk cId="781705224" sldId="2147483796"/>
              <pc:sldLayoutMk cId="514044614" sldId="2147483798"/>
              <ac:spMk id="7" creationId="{A1ADB2A2-D13B-C7D3-6D95-2D8408AD73F9}"/>
            </ac:spMkLst>
          </pc:sp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514044614" sldId="2147483798"/>
              <ac:picMk id="8" creationId="{F49DFEFD-5558-D0E6-1F34-26CDF5E0BFEF}"/>
            </ac:picMkLst>
          </pc:pic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514044614" sldId="2147483798"/>
              <ac:picMk id="9" creationId="{10AF0AFF-CF58-BFCE-D852-38662D7E9AFB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20:03.387" v="8" actId="478"/>
        <pc:sldMasterMkLst>
          <pc:docMk/>
          <pc:sldMasterMk cId="2580234107" sldId="2147483814"/>
        </pc:sldMasterMkLst>
        <pc:spChg chg="add">
          <ac:chgData name="Krisha Kennelly" userId="c15bea15-aac5-4fa9-b9f9-b6a2d130945b" providerId="ADAL" clId="{81CF2440-CAC1-434A-A9F9-73556BFAB144}" dt="2022-07-14T12:18:12.078" v="7"/>
          <ac:spMkLst>
            <pc:docMk/>
            <pc:sldMasterMk cId="2580234107" sldId="2147483814"/>
            <ac:spMk id="50" creationId="{54323B8C-F387-2AEC-9E67-3969EAE1BF37}"/>
          </ac:spMkLst>
        </pc:spChg>
        <pc:spChg chg="add">
          <ac:chgData name="Krisha Kennelly" userId="c15bea15-aac5-4fa9-b9f9-b6a2d130945b" providerId="ADAL" clId="{81CF2440-CAC1-434A-A9F9-73556BFAB144}" dt="2022-07-14T12:18:12.078" v="7"/>
          <ac:spMkLst>
            <pc:docMk/>
            <pc:sldMasterMk cId="2580234107" sldId="2147483814"/>
            <ac:spMk id="53" creationId="{74725A74-B32A-407E-5537-FC7BFE5ED27E}"/>
          </ac:spMkLst>
        </pc:sp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48" creationId="{450A30C7-09D5-FF9A-40D6-BBE6DF30A368}"/>
          </ac:picMkLst>
        </pc:pic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49" creationId="{CC376BE1-2B40-C25E-0114-7CEC219BC339}"/>
          </ac:picMkLst>
        </pc:pic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51" creationId="{027C4509-C0A2-310F-566B-38C80DD2DA89}"/>
          </ac:picMkLst>
        </pc:pic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52" creationId="{F8E22607-6350-B2EB-8263-EA51F10C559D}"/>
          </ac:picMkLst>
        </pc:picChg>
        <pc:sldLayoutChg chg="addSp delSp mod">
          <pc:chgData name="Krisha Kennelly" userId="c15bea15-aac5-4fa9-b9f9-b6a2d130945b" providerId="ADAL" clId="{81CF2440-CAC1-434A-A9F9-73556BFAB144}" dt="2022-07-14T12:20:03.387" v="8" actId="478"/>
          <pc:sldLayoutMkLst>
            <pc:docMk/>
            <pc:sldMasterMk cId="2580234107" sldId="2147483814"/>
            <pc:sldLayoutMk cId="71837133" sldId="2147483815"/>
          </pc:sldLayoutMkLst>
          <pc:spChg chg="add">
            <ac:chgData name="Krisha Kennelly" userId="c15bea15-aac5-4fa9-b9f9-b6a2d130945b" providerId="ADAL" clId="{81CF2440-CAC1-434A-A9F9-73556BFAB144}" dt="2022-07-14T12:18:12.078" v="7"/>
            <ac:spMkLst>
              <pc:docMk/>
              <pc:sldMasterMk cId="2580234107" sldId="2147483814"/>
              <pc:sldLayoutMk cId="71837133" sldId="2147483815"/>
              <ac:spMk id="67" creationId="{DD7BD08A-03CD-27BE-4560-EBE7F30C4CEE}"/>
            </ac:spMkLst>
          </pc:spChg>
          <pc:grpChg chg="del">
            <ac:chgData name="Krisha Kennelly" userId="c15bea15-aac5-4fa9-b9f9-b6a2d130945b" providerId="ADAL" clId="{81CF2440-CAC1-434A-A9F9-73556BFAB144}" dt="2022-07-14T12:20:03.387" v="8" actId="478"/>
            <ac:grpSpMkLst>
              <pc:docMk/>
              <pc:sldMasterMk cId="2580234107" sldId="2147483814"/>
              <pc:sldLayoutMk cId="71837133" sldId="2147483815"/>
              <ac:grpSpMk id="11" creationId="{00000000-0000-0000-0000-000000000000}"/>
            </ac:grpSpMkLst>
          </pc:grp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71837133" sldId="2147483815"/>
              <ac:picMk id="68" creationId="{F5CE5912-B822-E989-3536-7398036A7567}"/>
            </ac:picMkLst>
          </pc:pic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71837133" sldId="2147483815"/>
              <ac:picMk id="69" creationId="{8970E634-A015-704E-C51A-BA358B2542DC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8:12.078" v="7"/>
          <pc:sldLayoutMkLst>
            <pc:docMk/>
            <pc:sldMasterMk cId="2580234107" sldId="2147483814"/>
            <pc:sldLayoutMk cId="1214818950" sldId="2147483816"/>
          </pc:sldLayoutMkLst>
          <pc:spChg chg="add">
            <ac:chgData name="Krisha Kennelly" userId="c15bea15-aac5-4fa9-b9f9-b6a2d130945b" providerId="ADAL" clId="{81CF2440-CAC1-434A-A9F9-73556BFAB144}" dt="2022-07-14T12:18:12.078" v="7"/>
            <ac:spMkLst>
              <pc:docMk/>
              <pc:sldMasterMk cId="2580234107" sldId="2147483814"/>
              <pc:sldLayoutMk cId="1214818950" sldId="2147483816"/>
              <ac:spMk id="7" creationId="{980491E0-8E8B-6A24-E348-2D0AC9454E50}"/>
            </ac:spMkLst>
          </pc:sp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1214818950" sldId="2147483816"/>
              <ac:picMk id="8" creationId="{66832E67-6B4F-4456-4CBB-2DFC6E88DF9C}"/>
            </ac:picMkLst>
          </pc:pic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1214818950" sldId="2147483816"/>
              <ac:picMk id="9" creationId="{281B4124-A78B-AD30-F07C-8AE84500C31F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24:21.706" v="9"/>
        <pc:sldMasterMkLst>
          <pc:docMk/>
          <pc:sldMasterMk cId="1467863401" sldId="2147483832"/>
        </pc:sldMasterMkLst>
        <pc:spChg chg="add">
          <ac:chgData name="Krisha Kennelly" userId="c15bea15-aac5-4fa9-b9f9-b6a2d130945b" providerId="ADAL" clId="{81CF2440-CAC1-434A-A9F9-73556BFAB144}" dt="2022-07-14T12:24:21.706" v="9"/>
          <ac:spMkLst>
            <pc:docMk/>
            <pc:sldMasterMk cId="1467863401" sldId="2147483832"/>
            <ac:spMk id="17" creationId="{5DF98D04-CBEA-8244-1825-EC5CACF7FC83}"/>
          </ac:spMkLst>
        </pc:spChg>
        <pc:spChg chg="add">
          <ac:chgData name="Krisha Kennelly" userId="c15bea15-aac5-4fa9-b9f9-b6a2d130945b" providerId="ADAL" clId="{81CF2440-CAC1-434A-A9F9-73556BFAB144}" dt="2022-07-14T12:24:21.706" v="9"/>
          <ac:spMkLst>
            <pc:docMk/>
            <pc:sldMasterMk cId="1467863401" sldId="2147483832"/>
            <ac:spMk id="20" creationId="{D691CF0C-A6C5-3BDB-F9DB-DDAAA382561A}"/>
          </ac:spMkLst>
        </pc:sp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3" creationId="{49C8C9E4-B195-A072-5602-1B85E20CEEB0}"/>
          </ac:picMkLst>
        </pc:pic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5" creationId="{796B3284-80DB-E306-B4BC-801365F436B4}"/>
          </ac:picMkLst>
        </pc:pic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8" creationId="{335B0346-6496-3C10-D39C-38360E90934B}"/>
          </ac:picMkLst>
        </pc:pic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9" creationId="{8FFC8182-975A-D2B3-2F5C-727CC8139658}"/>
          </ac:picMkLst>
        </pc:picChg>
        <pc:sldLayoutChg chg="addSp">
          <pc:chgData name="Krisha Kennelly" userId="c15bea15-aac5-4fa9-b9f9-b6a2d130945b" providerId="ADAL" clId="{81CF2440-CAC1-434A-A9F9-73556BFAB144}" dt="2022-07-14T12:24:21.706" v="9"/>
          <pc:sldLayoutMkLst>
            <pc:docMk/>
            <pc:sldMasterMk cId="1467863401" sldId="2147483832"/>
            <pc:sldLayoutMk cId="3736028306" sldId="2147483833"/>
          </pc:sldLayoutMkLst>
          <pc:spChg chg="add">
            <ac:chgData name="Krisha Kennelly" userId="c15bea15-aac5-4fa9-b9f9-b6a2d130945b" providerId="ADAL" clId="{81CF2440-CAC1-434A-A9F9-73556BFAB144}" dt="2022-07-14T12:24:21.706" v="9"/>
            <ac:spMkLst>
              <pc:docMk/>
              <pc:sldMasterMk cId="1467863401" sldId="2147483832"/>
              <pc:sldLayoutMk cId="3736028306" sldId="2147483833"/>
              <ac:spMk id="7" creationId="{B23945E2-ED5D-8D00-999A-C99FD67BA719}"/>
            </ac:spMkLst>
          </pc:sp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3736028306" sldId="2147483833"/>
              <ac:picMk id="8" creationId="{5C7DC468-DE03-9696-9087-DE09C3AC1337}"/>
            </ac:picMkLst>
          </pc:pic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3736028306" sldId="2147483833"/>
              <ac:picMk id="9" creationId="{D9589927-1C05-CFF7-27CB-6E89F9B99CB7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24:21.706" v="9"/>
          <pc:sldLayoutMkLst>
            <pc:docMk/>
            <pc:sldMasterMk cId="1467863401" sldId="2147483832"/>
            <pc:sldLayoutMk cId="848749170" sldId="2147483834"/>
          </pc:sldLayoutMkLst>
          <pc:spChg chg="add">
            <ac:chgData name="Krisha Kennelly" userId="c15bea15-aac5-4fa9-b9f9-b6a2d130945b" providerId="ADAL" clId="{81CF2440-CAC1-434A-A9F9-73556BFAB144}" dt="2022-07-14T12:24:21.706" v="9"/>
            <ac:spMkLst>
              <pc:docMk/>
              <pc:sldMasterMk cId="1467863401" sldId="2147483832"/>
              <pc:sldLayoutMk cId="848749170" sldId="2147483834"/>
              <ac:spMk id="8" creationId="{165265FC-4044-0678-859E-3014C4D26AF5}"/>
            </ac:spMkLst>
          </pc:sp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848749170" sldId="2147483834"/>
              <ac:picMk id="9" creationId="{5D69A376-F33C-3A65-1DDC-FD0337B258B6}"/>
            </ac:picMkLst>
          </pc:pic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848749170" sldId="2147483834"/>
              <ac:picMk id="10" creationId="{12E1F190-7084-0AED-853F-4384AFCECDF2}"/>
            </ac:picMkLst>
          </pc:picChg>
        </pc:sldLayoutChg>
      </pc:sldMasterChg>
      <pc:sldMasterChg chg="addSp modSp mod modSldLayout">
        <pc:chgData name="Krisha Kennelly" userId="c15bea15-aac5-4fa9-b9f9-b6a2d130945b" providerId="ADAL" clId="{81CF2440-CAC1-434A-A9F9-73556BFAB144}" dt="2022-07-14T14:50:42.122" v="927" actId="1076"/>
        <pc:sldMasterMkLst>
          <pc:docMk/>
          <pc:sldMasterMk cId="3045708593" sldId="2147483850"/>
        </pc:sldMasterMkLst>
        <pc:spChg chg="mod">
          <ac:chgData name="Krisha Kennelly" userId="c15bea15-aac5-4fa9-b9f9-b6a2d130945b" providerId="ADAL" clId="{81CF2440-CAC1-434A-A9F9-73556BFAB144}" dt="2022-07-14T13:29:56.482" v="722" actId="16037"/>
          <ac:spMkLst>
            <pc:docMk/>
            <pc:sldMasterMk cId="3045708593" sldId="2147483850"/>
            <ac:spMk id="2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4:50:05.807" v="924" actId="1076"/>
          <ac:spMkLst>
            <pc:docMk/>
            <pc:sldMasterMk cId="3045708593" sldId="2147483850"/>
            <ac:spMk id="3" creationId="{00000000-0000-0000-0000-000000000000}"/>
          </ac:spMkLst>
        </pc:spChg>
        <pc:spChg chg="add">
          <ac:chgData name="Krisha Kennelly" userId="c15bea15-aac5-4fa9-b9f9-b6a2d130945b" providerId="ADAL" clId="{81CF2440-CAC1-434A-A9F9-73556BFAB144}" dt="2022-07-14T12:24:24.269" v="12"/>
          <ac:spMkLst>
            <pc:docMk/>
            <pc:sldMasterMk cId="3045708593" sldId="2147483850"/>
            <ac:spMk id="17" creationId="{B4F6BE06-D04B-B349-9C16-51EDF7C0809B}"/>
          </ac:spMkLst>
        </pc:spChg>
        <pc:spChg chg="add">
          <ac:chgData name="Krisha Kennelly" userId="c15bea15-aac5-4fa9-b9f9-b6a2d130945b" providerId="ADAL" clId="{81CF2440-CAC1-434A-A9F9-73556BFAB144}" dt="2022-07-14T12:24:24.269" v="12"/>
          <ac:spMkLst>
            <pc:docMk/>
            <pc:sldMasterMk cId="3045708593" sldId="2147483850"/>
            <ac:spMk id="20" creationId="{44BC0959-C007-BDBC-0BA7-6E603C4158B4}"/>
          </ac:spMkLst>
        </pc:sp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3" creationId="{B4A914EB-B6FB-3FEC-B5CD-A062E7FF48FE}"/>
          </ac:picMkLst>
        </pc:pic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5" creationId="{5BA67D45-DE3D-38A2-7056-8DD0747CF677}"/>
          </ac:picMkLst>
        </pc:pic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8" creationId="{FD7B544A-953D-9B9E-820B-8EA1E1332BA3}"/>
          </ac:picMkLst>
        </pc:pic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9" creationId="{A20689B7-3F15-D322-A5F3-611E6E6952B0}"/>
          </ac:picMkLst>
        </pc:picChg>
        <pc:sldLayoutChg chg="addSp">
          <pc:chgData name="Krisha Kennelly" userId="c15bea15-aac5-4fa9-b9f9-b6a2d130945b" providerId="ADAL" clId="{81CF2440-CAC1-434A-A9F9-73556BFAB144}" dt="2022-07-14T12:24:24.269" v="12"/>
          <pc:sldLayoutMkLst>
            <pc:docMk/>
            <pc:sldMasterMk cId="3045708593" sldId="2147483850"/>
            <pc:sldLayoutMk cId="2977960189" sldId="2147483851"/>
          </pc:sldLayoutMkLst>
          <pc:spChg chg="add">
            <ac:chgData name="Krisha Kennelly" userId="c15bea15-aac5-4fa9-b9f9-b6a2d130945b" providerId="ADAL" clId="{81CF2440-CAC1-434A-A9F9-73556BFAB144}" dt="2022-07-14T12:24:24.269" v="12"/>
            <ac:spMkLst>
              <pc:docMk/>
              <pc:sldMasterMk cId="3045708593" sldId="2147483850"/>
              <pc:sldLayoutMk cId="2977960189" sldId="2147483851"/>
              <ac:spMk id="7" creationId="{4A0C72F9-28E5-C946-0333-CAEC197B5D9D}"/>
            </ac:spMkLst>
          </pc:sp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977960189" sldId="2147483851"/>
              <ac:picMk id="8" creationId="{B3E54621-8BE0-6C80-6722-5CA49AF7C331}"/>
            </ac:picMkLst>
          </pc:pic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977960189" sldId="2147483851"/>
              <ac:picMk id="9" creationId="{94DEF7FC-A3B6-904E-C841-9FA2FCB3D4F9}"/>
            </ac:picMkLst>
          </pc:picChg>
        </pc:sldLayoutChg>
        <pc:sldLayoutChg chg="addSp modSp mod">
          <pc:chgData name="Krisha Kennelly" userId="c15bea15-aac5-4fa9-b9f9-b6a2d130945b" providerId="ADAL" clId="{81CF2440-CAC1-434A-A9F9-73556BFAB144}" dt="2022-07-14T14:49:47.401" v="922" actId="1076"/>
          <pc:sldLayoutMkLst>
            <pc:docMk/>
            <pc:sldMasterMk cId="3045708593" sldId="2147483850"/>
            <pc:sldLayoutMk cId="2553694869" sldId="2147483852"/>
          </pc:sldLayoutMkLst>
          <pc:spChg chg="mod">
            <ac:chgData name="Krisha Kennelly" userId="c15bea15-aac5-4fa9-b9f9-b6a2d130945b" providerId="ADAL" clId="{81CF2440-CAC1-434A-A9F9-73556BFAB144}" dt="2022-07-14T12:48:54.295" v="437" actId="113"/>
            <ac:spMkLst>
              <pc:docMk/>
              <pc:sldMasterMk cId="3045708593" sldId="2147483850"/>
              <pc:sldLayoutMk cId="2553694869" sldId="2147483852"/>
              <ac:spMk id="2" creationId="{00000000-0000-0000-0000-000000000000}"/>
            </ac:spMkLst>
          </pc:spChg>
          <pc:spChg chg="mod">
            <ac:chgData name="Krisha Kennelly" userId="c15bea15-aac5-4fa9-b9f9-b6a2d130945b" providerId="ADAL" clId="{81CF2440-CAC1-434A-A9F9-73556BFAB144}" dt="2022-07-14T14:49:47.401" v="922" actId="1076"/>
            <ac:spMkLst>
              <pc:docMk/>
              <pc:sldMasterMk cId="3045708593" sldId="2147483850"/>
              <pc:sldLayoutMk cId="2553694869" sldId="2147483852"/>
              <ac:spMk id="3" creationId="{00000000-0000-0000-0000-000000000000}"/>
            </ac:spMkLst>
          </pc:spChg>
          <pc:spChg chg="add">
            <ac:chgData name="Krisha Kennelly" userId="c15bea15-aac5-4fa9-b9f9-b6a2d130945b" providerId="ADAL" clId="{81CF2440-CAC1-434A-A9F9-73556BFAB144}" dt="2022-07-14T12:24:24.269" v="12"/>
            <ac:spMkLst>
              <pc:docMk/>
              <pc:sldMasterMk cId="3045708593" sldId="2147483850"/>
              <pc:sldLayoutMk cId="2553694869" sldId="2147483852"/>
              <ac:spMk id="7" creationId="{8862C189-FFAF-A3DF-313E-18717EF38BD9}"/>
            </ac:spMkLst>
          </pc:sp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553694869" sldId="2147483852"/>
              <ac:picMk id="8" creationId="{2DD0E1EB-910B-204F-90F2-BB0D389F2C74}"/>
            </ac:picMkLst>
          </pc:pic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553694869" sldId="2147483852"/>
              <ac:picMk id="9" creationId="{4E7BAED3-E67A-8D58-C8FB-2C126BD38660}"/>
            </ac:picMkLst>
          </pc:picChg>
        </pc:sldLayoutChg>
        <pc:sldLayoutChg chg="addSp delSp modSp mod">
          <pc:chgData name="Krisha Kennelly" userId="c15bea15-aac5-4fa9-b9f9-b6a2d130945b" providerId="ADAL" clId="{81CF2440-CAC1-434A-A9F9-73556BFAB144}" dt="2022-07-14T14:50:42.122" v="927" actId="1076"/>
          <pc:sldLayoutMkLst>
            <pc:docMk/>
            <pc:sldMasterMk cId="3045708593" sldId="2147483850"/>
            <pc:sldLayoutMk cId="1877042925" sldId="2147483854"/>
          </pc:sldLayoutMkLst>
          <pc:spChg chg="mod">
            <ac:chgData name="Krisha Kennelly" userId="c15bea15-aac5-4fa9-b9f9-b6a2d130945b" providerId="ADAL" clId="{81CF2440-CAC1-434A-A9F9-73556BFAB144}" dt="2022-07-14T14:43:42.551" v="902" actId="20577"/>
            <ac:spMkLst>
              <pc:docMk/>
              <pc:sldMasterMk cId="3045708593" sldId="2147483850"/>
              <pc:sldLayoutMk cId="1877042925" sldId="2147483854"/>
              <ac:spMk id="2" creationId="{00000000-0000-0000-0000-000000000000}"/>
            </ac:spMkLst>
          </pc:spChg>
          <pc:spChg chg="mod">
            <ac:chgData name="Krisha Kennelly" userId="c15bea15-aac5-4fa9-b9f9-b6a2d130945b" providerId="ADAL" clId="{81CF2440-CAC1-434A-A9F9-73556BFAB144}" dt="2022-07-14T14:50:26.702" v="926" actId="1076"/>
            <ac:spMkLst>
              <pc:docMk/>
              <pc:sldMasterMk cId="3045708593" sldId="2147483850"/>
              <pc:sldLayoutMk cId="1877042925" sldId="2147483854"/>
              <ac:spMk id="3" creationId="{00000000-0000-0000-0000-000000000000}"/>
            </ac:spMkLst>
          </pc:spChg>
          <pc:spChg chg="mod">
            <ac:chgData name="Krisha Kennelly" userId="c15bea15-aac5-4fa9-b9f9-b6a2d130945b" providerId="ADAL" clId="{81CF2440-CAC1-434A-A9F9-73556BFAB144}" dt="2022-07-14T14:50:42.122" v="927" actId="1076"/>
            <ac:spMkLst>
              <pc:docMk/>
              <pc:sldMasterMk cId="3045708593" sldId="2147483850"/>
              <pc:sldLayoutMk cId="1877042925" sldId="2147483854"/>
              <ac:spMk id="4" creationId="{00000000-0000-0000-0000-000000000000}"/>
            </ac:spMkLst>
          </pc:spChg>
          <pc:spChg chg="add del mod">
            <ac:chgData name="Krisha Kennelly" userId="c15bea15-aac5-4fa9-b9f9-b6a2d130945b" providerId="ADAL" clId="{81CF2440-CAC1-434A-A9F9-73556BFAB144}" dt="2022-07-14T13:22:50.342" v="715"/>
            <ac:spMkLst>
              <pc:docMk/>
              <pc:sldMasterMk cId="3045708593" sldId="2147483850"/>
              <pc:sldLayoutMk cId="1877042925" sldId="2147483854"/>
              <ac:spMk id="8" creationId="{5B97AAD5-B6EC-BC3E-C416-D0D8F023B167}"/>
            </ac:spMkLst>
          </pc:spChg>
          <pc:picChg chg="add del mod">
            <ac:chgData name="Krisha Kennelly" userId="c15bea15-aac5-4fa9-b9f9-b6a2d130945b" providerId="ADAL" clId="{81CF2440-CAC1-434A-A9F9-73556BFAB144}" dt="2022-07-14T13:22:50.342" v="715"/>
            <ac:picMkLst>
              <pc:docMk/>
              <pc:sldMasterMk cId="3045708593" sldId="2147483850"/>
              <pc:sldLayoutMk cId="1877042925" sldId="2147483854"/>
              <ac:picMk id="9" creationId="{F0CF7C42-97A3-D89F-F972-52275333327A}"/>
            </ac:picMkLst>
          </pc:picChg>
          <pc:picChg chg="add del mod">
            <ac:chgData name="Krisha Kennelly" userId="c15bea15-aac5-4fa9-b9f9-b6a2d130945b" providerId="ADAL" clId="{81CF2440-CAC1-434A-A9F9-73556BFAB144}" dt="2022-07-14T13:22:50.342" v="715"/>
            <ac:picMkLst>
              <pc:docMk/>
              <pc:sldMasterMk cId="3045708593" sldId="2147483850"/>
              <pc:sldLayoutMk cId="1877042925" sldId="2147483854"/>
              <ac:picMk id="10" creationId="{C0E404EB-711F-AA2A-CB08-AEB09F51FEBF}"/>
            </ac:picMkLst>
          </pc:picChg>
        </pc:sldLayoutChg>
        <pc:sldLayoutChg chg="modSp">
          <pc:chgData name="Krisha Kennelly" userId="c15bea15-aac5-4fa9-b9f9-b6a2d130945b" providerId="ADAL" clId="{81CF2440-CAC1-434A-A9F9-73556BFAB144}" dt="2022-07-14T12:49:14.978" v="439" actId="113"/>
          <pc:sldLayoutMkLst>
            <pc:docMk/>
            <pc:sldMasterMk cId="3045708593" sldId="2147483850"/>
            <pc:sldLayoutMk cId="684408442" sldId="2147483855"/>
          </pc:sldLayoutMkLst>
          <pc:spChg chg="mod">
            <ac:chgData name="Krisha Kennelly" userId="c15bea15-aac5-4fa9-b9f9-b6a2d130945b" providerId="ADAL" clId="{81CF2440-CAC1-434A-A9F9-73556BFAB144}" dt="2022-07-14T12:49:14.978" v="439" actId="113"/>
            <ac:spMkLst>
              <pc:docMk/>
              <pc:sldMasterMk cId="3045708593" sldId="2147483850"/>
              <pc:sldLayoutMk cId="684408442" sldId="2147483855"/>
              <ac:spMk id="2" creationId="{00000000-0000-0000-0000-000000000000}"/>
            </ac:spMkLst>
          </pc:spChg>
        </pc:sldLayoutChg>
        <pc:sldLayoutChg chg="modSp">
          <pc:chgData name="Krisha Kennelly" userId="c15bea15-aac5-4fa9-b9f9-b6a2d130945b" providerId="ADAL" clId="{81CF2440-CAC1-434A-A9F9-73556BFAB144}" dt="2022-07-14T12:49:20.174" v="440" actId="113"/>
          <pc:sldLayoutMkLst>
            <pc:docMk/>
            <pc:sldMasterMk cId="3045708593" sldId="2147483850"/>
            <pc:sldLayoutMk cId="1327680994" sldId="2147483856"/>
          </pc:sldLayoutMkLst>
          <pc:spChg chg="mod">
            <ac:chgData name="Krisha Kennelly" userId="c15bea15-aac5-4fa9-b9f9-b6a2d130945b" providerId="ADAL" clId="{81CF2440-CAC1-434A-A9F9-73556BFAB144}" dt="2022-07-14T12:49:20.174" v="440" actId="113"/>
            <ac:spMkLst>
              <pc:docMk/>
              <pc:sldMasterMk cId="3045708593" sldId="2147483850"/>
              <pc:sldLayoutMk cId="1327680994" sldId="2147483856"/>
              <ac:spMk id="2" creationId="{00000000-0000-0000-0000-000000000000}"/>
            </ac:spMkLst>
          </pc:spChg>
        </pc:sldLayoutChg>
      </pc:sldMasterChg>
    </pc:docChg>
  </pc:docChgLst>
  <pc:docChgLst>
    <pc:chgData name="Herman Lee" userId="b72c49db-961c-45c4-8ca6-f6ad6f168f76" providerId="ADAL" clId="{1579A8BB-F01B-4C8F-A2EA-E0517B525A77}"/>
    <pc:docChg chg="undo redo custSel addSld delSld modSld modMainMaster">
      <pc:chgData name="Herman Lee" userId="b72c49db-961c-45c4-8ca6-f6ad6f168f76" providerId="ADAL" clId="{1579A8BB-F01B-4C8F-A2EA-E0517B525A77}" dt="2022-07-22T16:48:17.152" v="301" actId="20577"/>
      <pc:docMkLst>
        <pc:docMk/>
      </pc:docMkLst>
      <pc:sldChg chg="modSp mod">
        <pc:chgData name="Herman Lee" userId="b72c49db-961c-45c4-8ca6-f6ad6f168f76" providerId="ADAL" clId="{1579A8BB-F01B-4C8F-A2EA-E0517B525A77}" dt="2022-07-22T14:57:15.930" v="21" actId="20577"/>
        <pc:sldMkLst>
          <pc:docMk/>
          <pc:sldMk cId="0" sldId="257"/>
        </pc:sldMkLst>
        <pc:spChg chg="mod">
          <ac:chgData name="Herman Lee" userId="b72c49db-961c-45c4-8ca6-f6ad6f168f76" providerId="ADAL" clId="{1579A8BB-F01B-4C8F-A2EA-E0517B525A77}" dt="2022-07-22T14:57:15.930" v="21" actId="20577"/>
          <ac:spMkLst>
            <pc:docMk/>
            <pc:sldMk cId="0" sldId="257"/>
            <ac:spMk id="3" creationId="{00000000-0000-0000-0000-000000000000}"/>
          </ac:spMkLst>
        </pc:spChg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622319739" sldId="301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1647949796" sldId="302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146161644" sldId="303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2939532229" sldId="304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1141913159" sldId="305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1411097848" sldId="306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728727406" sldId="307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56827607" sldId="308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318644593" sldId="309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938365091" sldId="313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366430085" sldId="314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277718243" sldId="315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407684994" sldId="317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355468263" sldId="321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7029173" sldId="322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2277354103" sldId="323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4272272515" sldId="324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173812575" sldId="325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4248962610" sldId="327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608754341" sldId="328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699057589" sldId="329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171028924" sldId="330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514773281" sldId="331"/>
        </pc:sldMkLst>
      </pc:sldChg>
      <pc:sldChg chg="addSp delSp modSp del mod">
        <pc:chgData name="Herman Lee" userId="b72c49db-961c-45c4-8ca6-f6ad6f168f76" providerId="ADAL" clId="{1579A8BB-F01B-4C8F-A2EA-E0517B525A77}" dt="2022-07-22T15:23:24.592" v="98" actId="47"/>
        <pc:sldMkLst>
          <pc:docMk/>
          <pc:sldMk cId="3608099583" sldId="333"/>
        </pc:sldMkLst>
        <pc:spChg chg="mod">
          <ac:chgData name="Herman Lee" userId="b72c49db-961c-45c4-8ca6-f6ad6f168f76" providerId="ADAL" clId="{1579A8BB-F01B-4C8F-A2EA-E0517B525A77}" dt="2022-07-22T15:18:37.757" v="34" actId="20577"/>
          <ac:spMkLst>
            <pc:docMk/>
            <pc:sldMk cId="3608099583" sldId="333"/>
            <ac:spMk id="2" creationId="{C58294FD-CE12-936C-8461-BB82B01153CB}"/>
          </ac:spMkLst>
        </pc:spChg>
        <pc:spChg chg="mod">
          <ac:chgData name="Herman Lee" userId="b72c49db-961c-45c4-8ca6-f6ad6f168f76" providerId="ADAL" clId="{1579A8BB-F01B-4C8F-A2EA-E0517B525A77}" dt="2022-07-22T15:21:26.150" v="83" actId="20577"/>
          <ac:spMkLst>
            <pc:docMk/>
            <pc:sldMk cId="3608099583" sldId="333"/>
            <ac:spMk id="3" creationId="{B5B84141-F3DA-9DA0-B700-78B2EEE443AC}"/>
          </ac:spMkLst>
        </pc:spChg>
        <pc:spChg chg="add del">
          <ac:chgData name="Herman Lee" userId="b72c49db-961c-45c4-8ca6-f6ad6f168f76" providerId="ADAL" clId="{1579A8BB-F01B-4C8F-A2EA-E0517B525A77}" dt="2022-07-22T15:21:24.087" v="81" actId="22"/>
          <ac:spMkLst>
            <pc:docMk/>
            <pc:sldMk cId="3608099583" sldId="333"/>
            <ac:spMk id="6" creationId="{EC94A7A3-B38A-D149-FF6F-4869348B0F8F}"/>
          </ac:spMkLst>
        </pc:spChg>
      </pc:sldChg>
      <pc:sldChg chg="modSp add del mod">
        <pc:chgData name="Herman Lee" userId="b72c49db-961c-45c4-8ca6-f6ad6f168f76" providerId="ADAL" clId="{1579A8BB-F01B-4C8F-A2EA-E0517B525A77}" dt="2022-07-22T16:48:17.152" v="301" actId="20577"/>
        <pc:sldMkLst>
          <pc:docMk/>
          <pc:sldMk cId="2979237691" sldId="334"/>
        </pc:sldMkLst>
        <pc:spChg chg="mod">
          <ac:chgData name="Herman Lee" userId="b72c49db-961c-45c4-8ca6-f6ad6f168f76" providerId="ADAL" clId="{1579A8BB-F01B-4C8F-A2EA-E0517B525A77}" dt="2022-07-22T16:48:17.152" v="301" actId="20577"/>
          <ac:spMkLst>
            <pc:docMk/>
            <pc:sldMk cId="2979237691" sldId="334"/>
            <ac:spMk id="2" creationId="{00000000-0000-0000-0000-000000000000}"/>
          </ac:spMkLst>
        </pc:spChg>
        <pc:spChg chg="mod">
          <ac:chgData name="Herman Lee" userId="b72c49db-961c-45c4-8ca6-f6ad6f168f76" providerId="ADAL" clId="{1579A8BB-F01B-4C8F-A2EA-E0517B525A77}" dt="2022-07-22T16:43:52.689" v="279" actId="6549"/>
          <ac:spMkLst>
            <pc:docMk/>
            <pc:sldMk cId="2979237691" sldId="334"/>
            <ac:spMk id="6" creationId="{00000000-0000-0000-0000-000000000000}"/>
          </ac:spMkLst>
        </pc:spChg>
      </pc:sldChg>
      <pc:sldChg chg="addSp delSp modSp del mod">
        <pc:chgData name="Herman Lee" userId="b72c49db-961c-45c4-8ca6-f6ad6f168f76" providerId="ADAL" clId="{1579A8BB-F01B-4C8F-A2EA-E0517B525A77}" dt="2022-07-22T15:41:31.214" v="244" actId="47"/>
        <pc:sldMkLst>
          <pc:docMk/>
          <pc:sldMk cId="70806585" sldId="335"/>
        </pc:sldMkLst>
        <pc:spChg chg="mod">
          <ac:chgData name="Herman Lee" userId="b72c49db-961c-45c4-8ca6-f6ad6f168f76" providerId="ADAL" clId="{1579A8BB-F01B-4C8F-A2EA-E0517B525A77}" dt="2022-07-22T15:38:50.026" v="232" actId="20577"/>
          <ac:spMkLst>
            <pc:docMk/>
            <pc:sldMk cId="70806585" sldId="335"/>
            <ac:spMk id="2" creationId="{AC93EFEB-00F5-0976-BE0C-B7C80F542144}"/>
          </ac:spMkLst>
        </pc:spChg>
        <pc:spChg chg="mod">
          <ac:chgData name="Herman Lee" userId="b72c49db-961c-45c4-8ca6-f6ad6f168f76" providerId="ADAL" clId="{1579A8BB-F01B-4C8F-A2EA-E0517B525A77}" dt="2022-07-22T15:40:48.686" v="238" actId="14100"/>
          <ac:spMkLst>
            <pc:docMk/>
            <pc:sldMk cId="70806585" sldId="335"/>
            <ac:spMk id="3" creationId="{CE39DB3E-36C2-5F90-4DE8-5287C460C8D9}"/>
          </ac:spMkLst>
        </pc:spChg>
        <pc:spChg chg="add del mod">
          <ac:chgData name="Herman Lee" userId="b72c49db-961c-45c4-8ca6-f6ad6f168f76" providerId="ADAL" clId="{1579A8BB-F01B-4C8F-A2EA-E0517B525A77}" dt="2022-07-22T15:40:50.004" v="241" actId="6549"/>
          <ac:spMkLst>
            <pc:docMk/>
            <pc:sldMk cId="70806585" sldId="335"/>
            <ac:spMk id="4" creationId="{472D5601-0AE3-F94F-9BC5-9074A1D02804}"/>
          </ac:spMkLst>
        </pc:spChg>
        <pc:spChg chg="add del mod">
          <ac:chgData name="Herman Lee" userId="b72c49db-961c-45c4-8ca6-f6ad6f168f76" providerId="ADAL" clId="{1579A8BB-F01B-4C8F-A2EA-E0517B525A77}" dt="2022-07-22T15:40:49.580" v="240" actId="478"/>
          <ac:spMkLst>
            <pc:docMk/>
            <pc:sldMk cId="70806585" sldId="335"/>
            <ac:spMk id="7" creationId="{B4A1E648-0B14-C86A-B607-C76F44DCF762}"/>
          </ac:spMkLst>
        </pc:spChg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1139133098" sldId="336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3579794826" sldId="337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2425321599" sldId="338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1627422569" sldId="339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1689992514" sldId="340"/>
        </pc:sldMkLst>
      </pc:sldChg>
      <pc:sldChg chg="add del">
        <pc:chgData name="Herman Lee" userId="b72c49db-961c-45c4-8ca6-f6ad6f168f76" providerId="ADAL" clId="{1579A8BB-F01B-4C8F-A2EA-E0517B525A77}" dt="2022-07-22T15:41:27.255" v="243" actId="47"/>
        <pc:sldMkLst>
          <pc:docMk/>
          <pc:sldMk cId="2635152524" sldId="341"/>
        </pc:sldMkLst>
      </pc:sldChg>
      <pc:sldChg chg="addSp delSp modSp add mod modNotesTx">
        <pc:chgData name="Herman Lee" userId="b72c49db-961c-45c4-8ca6-f6ad6f168f76" providerId="ADAL" clId="{1579A8BB-F01B-4C8F-A2EA-E0517B525A77}" dt="2022-07-22T15:38:34.875" v="225" actId="113"/>
        <pc:sldMkLst>
          <pc:docMk/>
          <pc:sldMk cId="1644411780" sldId="342"/>
        </pc:sldMkLst>
        <pc:spChg chg="mod">
          <ac:chgData name="Herman Lee" userId="b72c49db-961c-45c4-8ca6-f6ad6f168f76" providerId="ADAL" clId="{1579A8BB-F01B-4C8F-A2EA-E0517B525A77}" dt="2022-07-22T15:38:34.875" v="225" actId="113"/>
          <ac:spMkLst>
            <pc:docMk/>
            <pc:sldMk cId="1644411780" sldId="342"/>
            <ac:spMk id="2" creationId="{C58294FD-CE12-936C-8461-BB82B01153CB}"/>
          </ac:spMkLst>
        </pc:spChg>
        <pc:spChg chg="del">
          <ac:chgData name="Herman Lee" userId="b72c49db-961c-45c4-8ca6-f6ad6f168f76" providerId="ADAL" clId="{1579A8BB-F01B-4C8F-A2EA-E0517B525A77}" dt="2022-07-22T15:22:48.134" v="95" actId="478"/>
          <ac:spMkLst>
            <pc:docMk/>
            <pc:sldMk cId="1644411780" sldId="342"/>
            <ac:spMk id="3" creationId="{B5B84141-F3DA-9DA0-B700-78B2EEE443AC}"/>
          </ac:spMkLst>
        </pc:spChg>
        <pc:spChg chg="add del mod">
          <ac:chgData name="Herman Lee" userId="b72c49db-961c-45c4-8ca6-f6ad6f168f76" providerId="ADAL" clId="{1579A8BB-F01B-4C8F-A2EA-E0517B525A77}" dt="2022-07-22T15:22:14.397" v="88" actId="478"/>
          <ac:spMkLst>
            <pc:docMk/>
            <pc:sldMk cId="1644411780" sldId="342"/>
            <ac:spMk id="5" creationId="{714041CC-3ADD-0D45-A8CB-D94C1DBAABAB}"/>
          </ac:spMkLst>
        </pc:spChg>
        <pc:spChg chg="add del mod">
          <ac:chgData name="Herman Lee" userId="b72c49db-961c-45c4-8ca6-f6ad6f168f76" providerId="ADAL" clId="{1579A8BB-F01B-4C8F-A2EA-E0517B525A77}" dt="2022-07-22T15:22:53.069" v="96" actId="478"/>
          <ac:spMkLst>
            <pc:docMk/>
            <pc:sldMk cId="1644411780" sldId="342"/>
            <ac:spMk id="8" creationId="{DE1F57BB-BB64-48CE-830E-D9C79787A16B}"/>
          </ac:spMkLst>
        </pc:spChg>
        <pc:graphicFrameChg chg="add mod">
          <ac:chgData name="Herman Lee" userId="b72c49db-961c-45c4-8ca6-f6ad6f168f76" providerId="ADAL" clId="{1579A8BB-F01B-4C8F-A2EA-E0517B525A77}" dt="2022-07-22T15:22:59.729" v="97" actId="1076"/>
          <ac:graphicFrameMkLst>
            <pc:docMk/>
            <pc:sldMk cId="1644411780" sldId="342"/>
            <ac:graphicFrameMk id="6" creationId="{2667E7A0-43B1-27E5-4F36-8AA1A15646AB}"/>
          </ac:graphicFrameMkLst>
        </pc:graphicFrameChg>
      </pc:sldChg>
      <pc:sldChg chg="modSp add mod">
        <pc:chgData name="Herman Lee" userId="b72c49db-961c-45c4-8ca6-f6ad6f168f76" providerId="ADAL" clId="{1579A8BB-F01B-4C8F-A2EA-E0517B525A77}" dt="2022-07-22T16:45:37.547" v="286" actId="14100"/>
        <pc:sldMkLst>
          <pc:docMk/>
          <pc:sldMk cId="2933466893" sldId="343"/>
        </pc:sldMkLst>
        <pc:spChg chg="mod">
          <ac:chgData name="Herman Lee" userId="b72c49db-961c-45c4-8ca6-f6ad6f168f76" providerId="ADAL" clId="{1579A8BB-F01B-4C8F-A2EA-E0517B525A77}" dt="2022-07-22T16:45:37.547" v="286" actId="14100"/>
          <ac:spMkLst>
            <pc:docMk/>
            <pc:sldMk cId="2933466893" sldId="343"/>
            <ac:spMk id="6" creationId="{00000000-0000-0000-0000-000000000000}"/>
          </ac:spMkLst>
        </pc:spChg>
      </pc:sldChg>
      <pc:sldChg chg="modSp add mod">
        <pc:chgData name="Herman Lee" userId="b72c49db-961c-45c4-8ca6-f6ad6f168f76" providerId="ADAL" clId="{1579A8BB-F01B-4C8F-A2EA-E0517B525A77}" dt="2022-07-22T16:46:34.424" v="294" actId="20577"/>
        <pc:sldMkLst>
          <pc:docMk/>
          <pc:sldMk cId="31162364" sldId="344"/>
        </pc:sldMkLst>
        <pc:spChg chg="mod">
          <ac:chgData name="Herman Lee" userId="b72c49db-961c-45c4-8ca6-f6ad6f168f76" providerId="ADAL" clId="{1579A8BB-F01B-4C8F-A2EA-E0517B525A77}" dt="2022-07-22T16:46:34.424" v="294" actId="20577"/>
          <ac:spMkLst>
            <pc:docMk/>
            <pc:sldMk cId="31162364" sldId="344"/>
            <ac:spMk id="6" creationId="{00000000-0000-0000-0000-000000000000}"/>
          </ac:spMkLst>
        </pc:spChg>
      </pc:sldChg>
      <pc:sldMasterChg chg="modSp mod">
        <pc:chgData name="Herman Lee" userId="b72c49db-961c-45c4-8ca6-f6ad6f168f76" providerId="ADAL" clId="{1579A8BB-F01B-4C8F-A2EA-E0517B525A77}" dt="2022-07-22T15:25:57.807" v="99" actId="207"/>
        <pc:sldMasterMkLst>
          <pc:docMk/>
          <pc:sldMasterMk cId="3045708593" sldId="2147483850"/>
        </pc:sldMasterMkLst>
        <pc:spChg chg="mod">
          <ac:chgData name="Herman Lee" userId="b72c49db-961c-45c4-8ca6-f6ad6f168f76" providerId="ADAL" clId="{1579A8BB-F01B-4C8F-A2EA-E0517B525A77}" dt="2022-07-22T15:25:57.807" v="99" actId="207"/>
          <ac:spMkLst>
            <pc:docMk/>
            <pc:sldMasterMk cId="3045708593" sldId="2147483850"/>
            <ac:spMk id="20" creationId="{44BC0959-C007-BDBC-0BA7-6E603C4158B4}"/>
          </ac:spMkLst>
        </pc:spChg>
      </pc:sldMasterChg>
    </pc:docChg>
  </pc:docChgLst>
  <pc:docChgLst>
    <pc:chgData name="Herman Lee" userId="b72c49db-961c-45c4-8ca6-f6ad6f168f76" providerId="ADAL" clId="{D573B931-A44D-436C-8642-2FA349406DE0}"/>
    <pc:docChg chg="undo redo custSel addSld delSld modSld">
      <pc:chgData name="Herman Lee" userId="b72c49db-961c-45c4-8ca6-f6ad6f168f76" providerId="ADAL" clId="{D573B931-A44D-436C-8642-2FA349406DE0}" dt="2022-08-02T19:29:44.073" v="1646" actId="1076"/>
      <pc:docMkLst>
        <pc:docMk/>
      </pc:docMkLst>
      <pc:sldChg chg="modSp mod">
        <pc:chgData name="Herman Lee" userId="b72c49db-961c-45c4-8ca6-f6ad6f168f76" providerId="ADAL" clId="{D573B931-A44D-436C-8642-2FA349406DE0}" dt="2022-07-25T10:47:07.840" v="1267" actId="207"/>
        <pc:sldMkLst>
          <pc:docMk/>
          <pc:sldMk cId="0" sldId="257"/>
        </pc:sldMkLst>
        <pc:spChg chg="mod">
          <ac:chgData name="Herman Lee" userId="b72c49db-961c-45c4-8ca6-f6ad6f168f76" providerId="ADAL" clId="{D573B931-A44D-436C-8642-2FA349406DE0}" dt="2022-07-22T16:50:02.753" v="38" actId="6549"/>
          <ac:spMkLst>
            <pc:docMk/>
            <pc:sldMk cId="0" sldId="257"/>
            <ac:spMk id="3" creationId="{00000000-0000-0000-0000-000000000000}"/>
          </ac:spMkLst>
        </pc:spChg>
        <pc:spChg chg="mod">
          <ac:chgData name="Herman Lee" userId="b72c49db-961c-45c4-8ca6-f6ad6f168f76" providerId="ADAL" clId="{D573B931-A44D-436C-8642-2FA349406DE0}" dt="2022-07-25T10:47:07.840" v="1267" actId="207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Herman Lee" userId="b72c49db-961c-45c4-8ca6-f6ad6f168f76" providerId="ADAL" clId="{D573B931-A44D-436C-8642-2FA349406DE0}" dt="2022-08-02T19:14:54.689" v="1616" actId="20577"/>
        <pc:sldMkLst>
          <pc:docMk/>
          <pc:sldMk cId="1824509040" sldId="297"/>
        </pc:sldMkLst>
        <pc:spChg chg="mod">
          <ac:chgData name="Herman Lee" userId="b72c49db-961c-45c4-8ca6-f6ad6f168f76" providerId="ADAL" clId="{D573B931-A44D-436C-8642-2FA349406DE0}" dt="2022-08-02T19:14:54.689" v="1616" actId="20577"/>
          <ac:spMkLst>
            <pc:docMk/>
            <pc:sldMk cId="1824509040" sldId="297"/>
            <ac:spMk id="2" creationId="{00000000-0000-0000-0000-000000000000}"/>
          </ac:spMkLst>
        </pc:spChg>
      </pc:sldChg>
      <pc:sldChg chg="addSp delSp modSp mod modNotesTx">
        <pc:chgData name="Herman Lee" userId="b72c49db-961c-45c4-8ca6-f6ad6f168f76" providerId="ADAL" clId="{D573B931-A44D-436C-8642-2FA349406DE0}" dt="2022-07-23T16:03:40.464" v="1237" actId="255"/>
        <pc:sldMkLst>
          <pc:docMk/>
          <pc:sldMk cId="2979237691" sldId="334"/>
        </pc:sldMkLst>
        <pc:spChg chg="mod">
          <ac:chgData name="Herman Lee" userId="b72c49db-961c-45c4-8ca6-f6ad6f168f76" providerId="ADAL" clId="{D573B931-A44D-436C-8642-2FA349406DE0}" dt="2022-07-23T13:10:10.347" v="909" actId="20577"/>
          <ac:spMkLst>
            <pc:docMk/>
            <pc:sldMk cId="2979237691" sldId="334"/>
            <ac:spMk id="6" creationId="{00000000-0000-0000-0000-000000000000}"/>
          </ac:spMkLst>
        </pc:spChg>
        <pc:graphicFrameChg chg="add del mod modGraphic">
          <ac:chgData name="Herman Lee" userId="b72c49db-961c-45c4-8ca6-f6ad6f168f76" providerId="ADAL" clId="{D573B931-A44D-436C-8642-2FA349406DE0}" dt="2022-07-23T13:10:02.073" v="908"/>
          <ac:graphicFrameMkLst>
            <pc:docMk/>
            <pc:sldMk cId="2979237691" sldId="334"/>
            <ac:graphicFrameMk id="3" creationId="{CE61F432-1965-8BB8-5C51-D5B223D122D9}"/>
          </ac:graphicFrameMkLst>
        </pc:graphicFrameChg>
        <pc:graphicFrameChg chg="add mod modGraphic">
          <ac:chgData name="Herman Lee" userId="b72c49db-961c-45c4-8ca6-f6ad6f168f76" providerId="ADAL" clId="{D573B931-A44D-436C-8642-2FA349406DE0}" dt="2022-07-23T16:03:40.464" v="1237" actId="255"/>
          <ac:graphicFrameMkLst>
            <pc:docMk/>
            <pc:sldMk cId="2979237691" sldId="334"/>
            <ac:graphicFrameMk id="5" creationId="{AC30B5F2-03D8-6DB4-7BAD-762EA0A488B7}"/>
          </ac:graphicFrameMkLst>
        </pc:graphicFrameChg>
      </pc:sldChg>
      <pc:sldChg chg="modSp mod modNotesTx">
        <pc:chgData name="Herman Lee" userId="b72c49db-961c-45c4-8ca6-f6ad6f168f76" providerId="ADAL" clId="{D573B931-A44D-436C-8642-2FA349406DE0}" dt="2022-07-23T13:57:54.722" v="1236"/>
        <pc:sldMkLst>
          <pc:docMk/>
          <pc:sldMk cId="2933466893" sldId="343"/>
        </pc:sldMkLst>
        <pc:spChg chg="mod">
          <ac:chgData name="Herman Lee" userId="b72c49db-961c-45c4-8ca6-f6ad6f168f76" providerId="ADAL" clId="{D573B931-A44D-436C-8642-2FA349406DE0}" dt="2022-07-22T16:50:51.894" v="46"/>
          <ac:spMkLst>
            <pc:docMk/>
            <pc:sldMk cId="2933466893" sldId="343"/>
            <ac:spMk id="2" creationId="{00000000-0000-0000-0000-000000000000}"/>
          </ac:spMkLst>
        </pc:spChg>
        <pc:spChg chg="mod">
          <ac:chgData name="Herman Lee" userId="b72c49db-961c-45c4-8ca6-f6ad6f168f76" providerId="ADAL" clId="{D573B931-A44D-436C-8642-2FA349406DE0}" dt="2022-07-23T13:57:54.722" v="1236"/>
          <ac:spMkLst>
            <pc:docMk/>
            <pc:sldMk cId="2933466893" sldId="343"/>
            <ac:spMk id="6" creationId="{00000000-0000-0000-0000-000000000000}"/>
          </ac:spMkLst>
        </pc:spChg>
      </pc:sldChg>
      <pc:sldChg chg="modSp mod modNotesTx">
        <pc:chgData name="Herman Lee" userId="b72c49db-961c-45c4-8ca6-f6ad6f168f76" providerId="ADAL" clId="{D573B931-A44D-436C-8642-2FA349406DE0}" dt="2022-07-23T16:40:06.882" v="1266" actId="20577"/>
        <pc:sldMkLst>
          <pc:docMk/>
          <pc:sldMk cId="31162364" sldId="344"/>
        </pc:sldMkLst>
        <pc:spChg chg="mod">
          <ac:chgData name="Herman Lee" userId="b72c49db-961c-45c4-8ca6-f6ad6f168f76" providerId="ADAL" clId="{D573B931-A44D-436C-8642-2FA349406DE0}" dt="2022-07-22T16:50:59.061" v="47"/>
          <ac:spMkLst>
            <pc:docMk/>
            <pc:sldMk cId="31162364" sldId="344"/>
            <ac:spMk id="2" creationId="{00000000-0000-0000-0000-000000000000}"/>
          </ac:spMkLst>
        </pc:spChg>
        <pc:spChg chg="mod">
          <ac:chgData name="Herman Lee" userId="b72c49db-961c-45c4-8ca6-f6ad6f168f76" providerId="ADAL" clId="{D573B931-A44D-436C-8642-2FA349406DE0}" dt="2022-07-23T16:20:00.162" v="1254" actId="20577"/>
          <ac:spMkLst>
            <pc:docMk/>
            <pc:sldMk cId="31162364" sldId="344"/>
            <ac:spMk id="6" creationId="{00000000-0000-0000-0000-000000000000}"/>
          </ac:spMkLst>
        </pc:spChg>
      </pc:sldChg>
      <pc:sldChg chg="modSp add mod modNotesTx">
        <pc:chgData name="Herman Lee" userId="b72c49db-961c-45c4-8ca6-f6ad6f168f76" providerId="ADAL" clId="{D573B931-A44D-436C-8642-2FA349406DE0}" dt="2022-07-22T19:02:47.461" v="244" actId="20577"/>
        <pc:sldMkLst>
          <pc:docMk/>
          <pc:sldMk cId="4158115933" sldId="345"/>
        </pc:sldMkLst>
        <pc:spChg chg="mod">
          <ac:chgData name="Herman Lee" userId="b72c49db-961c-45c4-8ca6-f6ad6f168f76" providerId="ADAL" clId="{D573B931-A44D-436C-8642-2FA349406DE0}" dt="2022-07-22T19:02:47.461" v="244" actId="20577"/>
          <ac:spMkLst>
            <pc:docMk/>
            <pc:sldMk cId="4158115933" sldId="345"/>
            <ac:spMk id="6" creationId="{00000000-0000-0000-0000-000000000000}"/>
          </ac:spMkLst>
        </pc:spChg>
      </pc:sldChg>
      <pc:sldChg chg="modSp add mod modNotesTx">
        <pc:chgData name="Herman Lee" userId="b72c49db-961c-45c4-8ca6-f6ad6f168f76" providerId="ADAL" clId="{D573B931-A44D-436C-8642-2FA349406DE0}" dt="2022-07-23T13:36:09.137" v="1087" actId="20577"/>
        <pc:sldMkLst>
          <pc:docMk/>
          <pc:sldMk cId="2644684929" sldId="346"/>
        </pc:sldMkLst>
        <pc:spChg chg="mod">
          <ac:chgData name="Herman Lee" userId="b72c49db-961c-45c4-8ca6-f6ad6f168f76" providerId="ADAL" clId="{D573B931-A44D-436C-8642-2FA349406DE0}" dt="2022-07-23T13:36:09.137" v="1087" actId="20577"/>
          <ac:spMkLst>
            <pc:docMk/>
            <pc:sldMk cId="2644684929" sldId="346"/>
            <ac:spMk id="6" creationId="{00000000-0000-0000-0000-000000000000}"/>
          </ac:spMkLst>
        </pc:spChg>
      </pc:sldChg>
      <pc:sldChg chg="modSp add mod modNotesTx">
        <pc:chgData name="Herman Lee" userId="b72c49db-961c-45c4-8ca6-f6ad6f168f76" providerId="ADAL" clId="{D573B931-A44D-436C-8642-2FA349406DE0}" dt="2022-07-22T20:25:28.503" v="653" actId="20577"/>
        <pc:sldMkLst>
          <pc:docMk/>
          <pc:sldMk cId="3963856495" sldId="347"/>
        </pc:sldMkLst>
        <pc:spChg chg="mod">
          <ac:chgData name="Herman Lee" userId="b72c49db-961c-45c4-8ca6-f6ad6f168f76" providerId="ADAL" clId="{D573B931-A44D-436C-8642-2FA349406DE0}" dt="2022-07-22T20:25:28.503" v="653" actId="20577"/>
          <ac:spMkLst>
            <pc:docMk/>
            <pc:sldMk cId="3963856495" sldId="347"/>
            <ac:spMk id="6" creationId="{00000000-0000-0000-0000-000000000000}"/>
          </ac:spMkLst>
        </pc:spChg>
      </pc:sldChg>
      <pc:sldChg chg="modSp add mod modNotesTx">
        <pc:chgData name="Herman Lee" userId="b72c49db-961c-45c4-8ca6-f6ad6f168f76" providerId="ADAL" clId="{D573B931-A44D-436C-8642-2FA349406DE0}" dt="2022-07-23T16:33:18.052" v="1260" actId="20577"/>
        <pc:sldMkLst>
          <pc:docMk/>
          <pc:sldMk cId="108620375" sldId="348"/>
        </pc:sldMkLst>
        <pc:spChg chg="mod">
          <ac:chgData name="Herman Lee" userId="b72c49db-961c-45c4-8ca6-f6ad6f168f76" providerId="ADAL" clId="{D573B931-A44D-436C-8642-2FA349406DE0}" dt="2022-07-23T16:33:18.052" v="1260" actId="20577"/>
          <ac:spMkLst>
            <pc:docMk/>
            <pc:sldMk cId="108620375" sldId="348"/>
            <ac:spMk id="6" creationId="{00000000-0000-0000-0000-000000000000}"/>
          </ac:spMkLst>
        </pc:spChg>
      </pc:sldChg>
      <pc:sldChg chg="add del">
        <pc:chgData name="Herman Lee" userId="b72c49db-961c-45c4-8ca6-f6ad6f168f76" providerId="ADAL" clId="{D573B931-A44D-436C-8642-2FA349406DE0}" dt="2022-07-22T17:11:14.721" v="94"/>
        <pc:sldMkLst>
          <pc:docMk/>
          <pc:sldMk cId="2323759728" sldId="349"/>
        </pc:sldMkLst>
      </pc:sldChg>
      <pc:sldChg chg="addSp delSp modSp add mod">
        <pc:chgData name="Herman Lee" userId="b72c49db-961c-45c4-8ca6-f6ad6f168f76" providerId="ADAL" clId="{D573B931-A44D-436C-8642-2FA349406DE0}" dt="2022-07-28T18:08:03.898" v="1486"/>
        <pc:sldMkLst>
          <pc:docMk/>
          <pc:sldMk cId="3291459269" sldId="358"/>
        </pc:sldMkLst>
        <pc:spChg chg="mod">
          <ac:chgData name="Herman Lee" userId="b72c49db-961c-45c4-8ca6-f6ad6f168f76" providerId="ADAL" clId="{D573B931-A44D-436C-8642-2FA349406DE0}" dt="2022-07-28T18:08:03.898" v="1486"/>
          <ac:spMkLst>
            <pc:docMk/>
            <pc:sldMk cId="3291459269" sldId="358"/>
            <ac:spMk id="6" creationId="{00000000-0000-0000-0000-000000000000}"/>
          </ac:spMkLst>
        </pc:spChg>
        <pc:spChg chg="add del">
          <ac:chgData name="Herman Lee" userId="b72c49db-961c-45c4-8ca6-f6ad6f168f76" providerId="ADAL" clId="{D573B931-A44D-436C-8642-2FA349406DE0}" dt="2022-07-28T17:36:10.111" v="1341" actId="22"/>
          <ac:spMkLst>
            <pc:docMk/>
            <pc:sldMk cId="3291459269" sldId="358"/>
            <ac:spMk id="7" creationId="{FEDF36AE-90E7-F002-F540-4577B6B81D96}"/>
          </ac:spMkLst>
        </pc:spChg>
        <pc:graphicFrameChg chg="del">
          <ac:chgData name="Herman Lee" userId="b72c49db-961c-45c4-8ca6-f6ad6f168f76" providerId="ADAL" clId="{D573B931-A44D-436C-8642-2FA349406DE0}" dt="2022-07-28T16:12:25.525" v="1269" actId="478"/>
          <ac:graphicFrameMkLst>
            <pc:docMk/>
            <pc:sldMk cId="3291459269" sldId="358"/>
            <ac:graphicFrameMk id="5" creationId="{AC30B5F2-03D8-6DB4-7BAD-762EA0A488B7}"/>
          </ac:graphicFrameMkLst>
        </pc:graphicFrameChg>
      </pc:sldChg>
      <pc:sldChg chg="modSp add mod">
        <pc:chgData name="Herman Lee" userId="b72c49db-961c-45c4-8ca6-f6ad6f168f76" providerId="ADAL" clId="{D573B931-A44D-436C-8642-2FA349406DE0}" dt="2022-07-28T18:10:46.669" v="1499" actId="20577"/>
        <pc:sldMkLst>
          <pc:docMk/>
          <pc:sldMk cId="827855908" sldId="359"/>
        </pc:sldMkLst>
        <pc:spChg chg="mod">
          <ac:chgData name="Herman Lee" userId="b72c49db-961c-45c4-8ca6-f6ad6f168f76" providerId="ADAL" clId="{D573B931-A44D-436C-8642-2FA349406DE0}" dt="2022-07-28T18:10:46.669" v="1499" actId="20577"/>
          <ac:spMkLst>
            <pc:docMk/>
            <pc:sldMk cId="827855908" sldId="359"/>
            <ac:spMk id="6" creationId="{00000000-0000-0000-0000-000000000000}"/>
          </ac:spMkLst>
        </pc:spChg>
      </pc:sldChg>
      <pc:sldChg chg="addSp delSp add del mod">
        <pc:chgData name="Herman Lee" userId="b72c49db-961c-45c4-8ca6-f6ad6f168f76" providerId="ADAL" clId="{D573B931-A44D-436C-8642-2FA349406DE0}" dt="2022-07-28T17:36:05.145" v="1336"/>
        <pc:sldMkLst>
          <pc:docMk/>
          <pc:sldMk cId="2050671803" sldId="359"/>
        </pc:sldMkLst>
        <pc:spChg chg="add del">
          <ac:chgData name="Herman Lee" userId="b72c49db-961c-45c4-8ca6-f6ad6f168f76" providerId="ADAL" clId="{D573B931-A44D-436C-8642-2FA349406DE0}" dt="2022-07-28T17:36:04.292" v="1335" actId="478"/>
          <ac:spMkLst>
            <pc:docMk/>
            <pc:sldMk cId="2050671803" sldId="359"/>
            <ac:spMk id="7" creationId="{FEDF36AE-90E7-F002-F540-4577B6B81D96}"/>
          </ac:spMkLst>
        </pc:spChg>
      </pc:sldChg>
      <pc:sldChg chg="addSp delSp modSp add del mod">
        <pc:chgData name="Herman Lee" userId="b72c49db-961c-45c4-8ca6-f6ad6f168f76" providerId="ADAL" clId="{D573B931-A44D-436C-8642-2FA349406DE0}" dt="2022-07-28T18:14:18.106" v="1521" actId="1076"/>
        <pc:sldMkLst>
          <pc:docMk/>
          <pc:sldMk cId="3234939992" sldId="360"/>
        </pc:sldMkLst>
        <pc:spChg chg="add del">
          <ac:chgData name="Herman Lee" userId="b72c49db-961c-45c4-8ca6-f6ad6f168f76" providerId="ADAL" clId="{D573B931-A44D-436C-8642-2FA349406DE0}" dt="2022-07-28T17:50:29.549" v="1410"/>
          <ac:spMkLst>
            <pc:docMk/>
            <pc:sldMk cId="3234939992" sldId="360"/>
            <ac:spMk id="3" creationId="{262AB4F8-CD3E-FAF1-DD63-70209D03C2AE}"/>
          </ac:spMkLst>
        </pc:spChg>
        <pc:spChg chg="add del">
          <ac:chgData name="Herman Lee" userId="b72c49db-961c-45c4-8ca6-f6ad6f168f76" providerId="ADAL" clId="{D573B931-A44D-436C-8642-2FA349406DE0}" dt="2022-07-28T17:50:29.549" v="1410"/>
          <ac:spMkLst>
            <pc:docMk/>
            <pc:sldMk cId="3234939992" sldId="360"/>
            <ac:spMk id="5" creationId="{27086BB4-D016-E4B4-7E9A-B2E8C3DCCE67}"/>
          </ac:spMkLst>
        </pc:spChg>
        <pc:spChg chg="mod">
          <ac:chgData name="Herman Lee" userId="b72c49db-961c-45c4-8ca6-f6ad6f168f76" providerId="ADAL" clId="{D573B931-A44D-436C-8642-2FA349406DE0}" dt="2022-07-28T17:50:38.484" v="1413" actId="6549"/>
          <ac:spMkLst>
            <pc:docMk/>
            <pc:sldMk cId="3234939992" sldId="360"/>
            <ac:spMk id="6" creationId="{00000000-0000-0000-0000-000000000000}"/>
          </ac:spMkLst>
        </pc:spChg>
        <pc:spChg chg="add del">
          <ac:chgData name="Herman Lee" userId="b72c49db-961c-45c4-8ca6-f6ad6f168f76" providerId="ADAL" clId="{D573B931-A44D-436C-8642-2FA349406DE0}" dt="2022-07-28T17:50:29.549" v="1410"/>
          <ac:spMkLst>
            <pc:docMk/>
            <pc:sldMk cId="3234939992" sldId="360"/>
            <ac:spMk id="7" creationId="{DF4A538F-2404-4931-7C09-1883315D9078}"/>
          </ac:spMkLst>
        </pc:spChg>
        <pc:picChg chg="add mod">
          <ac:chgData name="Herman Lee" userId="b72c49db-961c-45c4-8ca6-f6ad6f168f76" providerId="ADAL" clId="{D573B931-A44D-436C-8642-2FA349406DE0}" dt="2022-07-28T18:14:18.106" v="1521" actId="1076"/>
          <ac:picMkLst>
            <pc:docMk/>
            <pc:sldMk cId="3234939992" sldId="360"/>
            <ac:picMk id="9" creationId="{9BFECD5A-DAF4-9961-CFF3-71EB3809865B}"/>
          </ac:picMkLst>
        </pc:picChg>
        <pc:picChg chg="add del">
          <ac:chgData name="Herman Lee" userId="b72c49db-961c-45c4-8ca6-f6ad6f168f76" providerId="ADAL" clId="{D573B931-A44D-436C-8642-2FA349406DE0}" dt="2022-07-28T17:50:29.549" v="1410"/>
          <ac:picMkLst>
            <pc:docMk/>
            <pc:sldMk cId="3234939992" sldId="360"/>
            <ac:picMk id="2050" creationId="{6BCB6CD5-5F02-EA47-C4CF-FC72E9313F0D}"/>
          </ac:picMkLst>
        </pc:picChg>
      </pc:sldChg>
      <pc:sldChg chg="addSp delSp modSp add mod">
        <pc:chgData name="Herman Lee" userId="b72c49db-961c-45c4-8ca6-f6ad6f168f76" providerId="ADAL" clId="{D573B931-A44D-436C-8642-2FA349406DE0}" dt="2022-08-02T18:27:27.392" v="1595" actId="1076"/>
        <pc:sldMkLst>
          <pc:docMk/>
          <pc:sldMk cId="3243577653" sldId="361"/>
        </pc:sldMkLst>
        <pc:spChg chg="add mod">
          <ac:chgData name="Herman Lee" userId="b72c49db-961c-45c4-8ca6-f6ad6f168f76" providerId="ADAL" clId="{D573B931-A44D-436C-8642-2FA349406DE0}" dt="2022-08-02T18:13:44.888" v="1523" actId="478"/>
          <ac:spMkLst>
            <pc:docMk/>
            <pc:sldMk cId="3243577653" sldId="361"/>
            <ac:spMk id="5" creationId="{80C973D5-D20A-AC09-88DF-B4FD56667313}"/>
          </ac:spMkLst>
        </pc:spChg>
        <pc:spChg chg="del">
          <ac:chgData name="Herman Lee" userId="b72c49db-961c-45c4-8ca6-f6ad6f168f76" providerId="ADAL" clId="{D573B931-A44D-436C-8642-2FA349406DE0}" dt="2022-08-02T18:13:44.888" v="1523" actId="478"/>
          <ac:spMkLst>
            <pc:docMk/>
            <pc:sldMk cId="3243577653" sldId="361"/>
            <ac:spMk id="6" creationId="{00000000-0000-0000-0000-000000000000}"/>
          </ac:spMkLst>
        </pc:spChg>
        <pc:picChg chg="add del mod">
          <ac:chgData name="Herman Lee" userId="b72c49db-961c-45c4-8ca6-f6ad6f168f76" providerId="ADAL" clId="{D573B931-A44D-436C-8642-2FA349406DE0}" dt="2022-08-02T18:27:01.301" v="1591" actId="478"/>
          <ac:picMkLst>
            <pc:docMk/>
            <pc:sldMk cId="3243577653" sldId="361"/>
            <ac:picMk id="8" creationId="{9C62911C-9942-DBA5-A046-EB39056DD396}"/>
          </ac:picMkLst>
        </pc:picChg>
        <pc:picChg chg="add mod">
          <ac:chgData name="Herman Lee" userId="b72c49db-961c-45c4-8ca6-f6ad6f168f76" providerId="ADAL" clId="{D573B931-A44D-436C-8642-2FA349406DE0}" dt="2022-08-02T18:27:27.392" v="1595" actId="1076"/>
          <ac:picMkLst>
            <pc:docMk/>
            <pc:sldMk cId="3243577653" sldId="361"/>
            <ac:picMk id="10" creationId="{1B845588-B122-EB96-53FB-E351E5445219}"/>
          </ac:picMkLst>
        </pc:picChg>
      </pc:sldChg>
      <pc:sldChg chg="addSp modSp add mod">
        <pc:chgData name="Herman Lee" userId="b72c49db-961c-45c4-8ca6-f6ad6f168f76" providerId="ADAL" clId="{D573B931-A44D-436C-8642-2FA349406DE0}" dt="2022-08-02T18:27:46.702" v="1600" actId="1076"/>
        <pc:sldMkLst>
          <pc:docMk/>
          <pc:sldMk cId="2551938445" sldId="362"/>
        </pc:sldMkLst>
        <pc:spChg chg="mod">
          <ac:chgData name="Herman Lee" userId="b72c49db-961c-45c4-8ca6-f6ad6f168f76" providerId="ADAL" clId="{D573B931-A44D-436C-8642-2FA349406DE0}" dt="2022-08-02T18:15:33.260" v="1589" actId="5793"/>
          <ac:spMkLst>
            <pc:docMk/>
            <pc:sldMk cId="2551938445" sldId="362"/>
            <ac:spMk id="6" creationId="{00000000-0000-0000-0000-000000000000}"/>
          </ac:spMkLst>
        </pc:spChg>
        <pc:picChg chg="add mod">
          <ac:chgData name="Herman Lee" userId="b72c49db-961c-45c4-8ca6-f6ad6f168f76" providerId="ADAL" clId="{D573B931-A44D-436C-8642-2FA349406DE0}" dt="2022-08-02T18:27:46.702" v="1600" actId="1076"/>
          <ac:picMkLst>
            <pc:docMk/>
            <pc:sldMk cId="2551938445" sldId="362"/>
            <ac:picMk id="5" creationId="{EE28C7F5-980A-F7A4-1064-4930AAA59B52}"/>
          </ac:picMkLst>
        </pc:picChg>
      </pc:sldChg>
      <pc:sldChg chg="addSp modSp add mod">
        <pc:chgData name="Herman Lee" userId="b72c49db-961c-45c4-8ca6-f6ad6f168f76" providerId="ADAL" clId="{D573B931-A44D-436C-8642-2FA349406DE0}" dt="2022-08-02T19:22:56.146" v="1625" actId="1076"/>
        <pc:sldMkLst>
          <pc:docMk/>
          <pc:sldMk cId="529530277" sldId="363"/>
        </pc:sldMkLst>
        <pc:spChg chg="mod">
          <ac:chgData name="Herman Lee" userId="b72c49db-961c-45c4-8ca6-f6ad6f168f76" providerId="ADAL" clId="{D573B931-A44D-436C-8642-2FA349406DE0}" dt="2022-08-02T19:15:22.240" v="1619" actId="5793"/>
          <ac:spMkLst>
            <pc:docMk/>
            <pc:sldMk cId="529530277" sldId="363"/>
            <ac:spMk id="6" creationId="{00000000-0000-0000-0000-000000000000}"/>
          </ac:spMkLst>
        </pc:spChg>
        <pc:picChg chg="add mod">
          <ac:chgData name="Herman Lee" userId="b72c49db-961c-45c4-8ca6-f6ad6f168f76" providerId="ADAL" clId="{D573B931-A44D-436C-8642-2FA349406DE0}" dt="2022-08-02T19:22:56.146" v="1625" actId="1076"/>
          <ac:picMkLst>
            <pc:docMk/>
            <pc:sldMk cId="529530277" sldId="363"/>
            <ac:picMk id="5" creationId="{0E762FB2-ED36-C514-37B8-007258EDCB2D}"/>
          </ac:picMkLst>
        </pc:picChg>
      </pc:sldChg>
      <pc:sldChg chg="addSp delSp modSp add mod">
        <pc:chgData name="Herman Lee" userId="b72c49db-961c-45c4-8ca6-f6ad6f168f76" providerId="ADAL" clId="{D573B931-A44D-436C-8642-2FA349406DE0}" dt="2022-08-02T19:24:01.339" v="1637" actId="14100"/>
        <pc:sldMkLst>
          <pc:docMk/>
          <pc:sldMk cId="3359087634" sldId="364"/>
        </pc:sldMkLst>
        <pc:picChg chg="del">
          <ac:chgData name="Herman Lee" userId="b72c49db-961c-45c4-8ca6-f6ad6f168f76" providerId="ADAL" clId="{D573B931-A44D-436C-8642-2FA349406DE0}" dt="2022-08-02T19:23:05.996" v="1627" actId="478"/>
          <ac:picMkLst>
            <pc:docMk/>
            <pc:sldMk cId="3359087634" sldId="364"/>
            <ac:picMk id="5" creationId="{0E762FB2-ED36-C514-37B8-007258EDCB2D}"/>
          </ac:picMkLst>
        </pc:picChg>
        <pc:picChg chg="add mod">
          <ac:chgData name="Herman Lee" userId="b72c49db-961c-45c4-8ca6-f6ad6f168f76" providerId="ADAL" clId="{D573B931-A44D-436C-8642-2FA349406DE0}" dt="2022-08-02T19:23:50.576" v="1635" actId="1076"/>
          <ac:picMkLst>
            <pc:docMk/>
            <pc:sldMk cId="3359087634" sldId="364"/>
            <ac:picMk id="7" creationId="{0780D828-9108-CE48-E4B8-23CD7B7C2CDA}"/>
          </ac:picMkLst>
        </pc:picChg>
        <pc:picChg chg="add mod">
          <ac:chgData name="Herman Lee" userId="b72c49db-961c-45c4-8ca6-f6ad6f168f76" providerId="ADAL" clId="{D573B931-A44D-436C-8642-2FA349406DE0}" dt="2022-08-02T19:24:01.339" v="1637" actId="14100"/>
          <ac:picMkLst>
            <pc:docMk/>
            <pc:sldMk cId="3359087634" sldId="364"/>
            <ac:picMk id="9" creationId="{773E20A4-A191-FE06-182D-C87EE5C8DBF7}"/>
          </ac:picMkLst>
        </pc:picChg>
      </pc:sldChg>
      <pc:sldChg chg="addSp delSp modSp add mod">
        <pc:chgData name="Herman Lee" userId="b72c49db-961c-45c4-8ca6-f6ad6f168f76" providerId="ADAL" clId="{D573B931-A44D-436C-8642-2FA349406DE0}" dt="2022-08-02T19:29:44.073" v="1646" actId="1076"/>
        <pc:sldMkLst>
          <pc:docMk/>
          <pc:sldMk cId="863663015" sldId="365"/>
        </pc:sldMkLst>
        <pc:picChg chg="del">
          <ac:chgData name="Herman Lee" userId="b72c49db-961c-45c4-8ca6-f6ad6f168f76" providerId="ADAL" clId="{D573B931-A44D-436C-8642-2FA349406DE0}" dt="2022-08-02T19:27:59.745" v="1639" actId="478"/>
          <ac:picMkLst>
            <pc:docMk/>
            <pc:sldMk cId="863663015" sldId="365"/>
            <ac:picMk id="5" creationId="{0E762FB2-ED36-C514-37B8-007258EDCB2D}"/>
          </ac:picMkLst>
        </pc:picChg>
        <pc:picChg chg="add mod">
          <ac:chgData name="Herman Lee" userId="b72c49db-961c-45c4-8ca6-f6ad6f168f76" providerId="ADAL" clId="{D573B931-A44D-436C-8642-2FA349406DE0}" dt="2022-08-02T19:29:44.073" v="1646" actId="1076"/>
          <ac:picMkLst>
            <pc:docMk/>
            <pc:sldMk cId="863663015" sldId="365"/>
            <ac:picMk id="7" creationId="{0D4207A5-403D-C87C-6C73-738D8E4324CE}"/>
          </ac:picMkLst>
        </pc:picChg>
        <pc:picChg chg="add mod">
          <ac:chgData name="Herman Lee" userId="b72c49db-961c-45c4-8ca6-f6ad6f168f76" providerId="ADAL" clId="{D573B931-A44D-436C-8642-2FA349406DE0}" dt="2022-08-02T19:29:09.901" v="1644" actId="1076"/>
          <ac:picMkLst>
            <pc:docMk/>
            <pc:sldMk cId="863663015" sldId="365"/>
            <ac:picMk id="9" creationId="{F613C746-1A97-78FB-6B27-3C7BBD651128}"/>
          </ac:picMkLst>
        </pc:picChg>
      </pc:sldChg>
    </pc:docChg>
  </pc:docChgLst>
  <pc:docChgLst>
    <pc:chgData name="Herman" userId="49438dc5-02c7-454a-9176-f4ba55dc53e5" providerId="ADAL" clId="{56D41FA8-D4F7-44EE-8343-F0F497C37657}"/>
    <pc:docChg chg="undo custSel modSld">
      <pc:chgData name="Herman" userId="49438dc5-02c7-454a-9176-f4ba55dc53e5" providerId="ADAL" clId="{56D41FA8-D4F7-44EE-8343-F0F497C37657}" dt="2020-08-03T19:36:40.340" v="92" actId="20577"/>
      <pc:docMkLst>
        <pc:docMk/>
      </pc:docMkLst>
      <pc:sldChg chg="modSp mod">
        <pc:chgData name="Herman" userId="49438dc5-02c7-454a-9176-f4ba55dc53e5" providerId="ADAL" clId="{56D41FA8-D4F7-44EE-8343-F0F497C37657}" dt="2020-08-03T19:36:40.340" v="92" actId="20577"/>
        <pc:sldMkLst>
          <pc:docMk/>
          <pc:sldMk cId="0" sldId="257"/>
        </pc:sldMkLst>
        <pc:spChg chg="mod">
          <ac:chgData name="Herman" userId="49438dc5-02c7-454a-9176-f4ba55dc53e5" providerId="ADAL" clId="{56D41FA8-D4F7-44EE-8343-F0F497C37657}" dt="2020-08-03T19:36:40.340" v="9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erman" userId="49438dc5-02c7-454a-9176-f4ba55dc53e5" providerId="ADAL" clId="{56D41FA8-D4F7-44EE-8343-F0F497C37657}" dt="2020-08-03T19:32:22.444" v="82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  <pc:docChgLst>
    <pc:chgData name="Krisha Kennelly" userId="c15bea15-aac5-4fa9-b9f9-b6a2d130945b" providerId="ADAL" clId="{0C9380B8-A4D0-4D5C-A59E-4E7BA665107D}"/>
    <pc:docChg chg="custSel addSld delSld modSld sldOrd">
      <pc:chgData name="Krisha Kennelly" userId="c15bea15-aac5-4fa9-b9f9-b6a2d130945b" providerId="ADAL" clId="{0C9380B8-A4D0-4D5C-A59E-4E7BA665107D}" dt="2022-07-26T12:34:31.145" v="2288" actId="20577"/>
      <pc:docMkLst>
        <pc:docMk/>
      </pc:docMkLst>
      <pc:sldChg chg="addSp delSp modSp mod">
        <pc:chgData name="Krisha Kennelly" userId="c15bea15-aac5-4fa9-b9f9-b6a2d130945b" providerId="ADAL" clId="{0C9380B8-A4D0-4D5C-A59E-4E7BA665107D}" dt="2022-07-26T12:33:33.900" v="2191" actId="1035"/>
        <pc:sldMkLst>
          <pc:docMk/>
          <pc:sldMk cId="31162364" sldId="344"/>
        </pc:sldMkLst>
        <pc:spChg chg="mod">
          <ac:chgData name="Krisha Kennelly" userId="c15bea15-aac5-4fa9-b9f9-b6a2d130945b" providerId="ADAL" clId="{0C9380B8-A4D0-4D5C-A59E-4E7BA665107D}" dt="2022-07-26T12:33:25.644" v="2179" actId="14100"/>
          <ac:spMkLst>
            <pc:docMk/>
            <pc:sldMk cId="31162364" sldId="344"/>
            <ac:spMk id="6" creationId="{00000000-0000-0000-0000-000000000000}"/>
          </ac:spMkLst>
        </pc:spChg>
        <pc:grpChg chg="add mod">
          <ac:chgData name="Krisha Kennelly" userId="c15bea15-aac5-4fa9-b9f9-b6a2d130945b" providerId="ADAL" clId="{0C9380B8-A4D0-4D5C-A59E-4E7BA665107D}" dt="2022-07-26T12:33:33.900" v="2191" actId="1035"/>
          <ac:grpSpMkLst>
            <pc:docMk/>
            <pc:sldMk cId="31162364" sldId="344"/>
            <ac:grpSpMk id="8" creationId="{60D3A1A0-8AF7-986F-5ED6-0411693FE077}"/>
          </ac:grpSpMkLst>
        </pc:grpChg>
        <pc:picChg chg="add del mod">
          <ac:chgData name="Krisha Kennelly" userId="c15bea15-aac5-4fa9-b9f9-b6a2d130945b" providerId="ADAL" clId="{0C9380B8-A4D0-4D5C-A59E-4E7BA665107D}" dt="2022-07-26T12:32:03.392" v="2083" actId="478"/>
          <ac:picMkLst>
            <pc:docMk/>
            <pc:sldMk cId="31162364" sldId="344"/>
            <ac:picMk id="3" creationId="{4C220D30-58FF-7FF1-14A8-FBC515C93E22}"/>
          </ac:picMkLst>
        </pc:picChg>
        <pc:picChg chg="add del mod">
          <ac:chgData name="Krisha Kennelly" userId="c15bea15-aac5-4fa9-b9f9-b6a2d130945b" providerId="ADAL" clId="{0C9380B8-A4D0-4D5C-A59E-4E7BA665107D}" dt="2022-07-26T12:32:35.192" v="2110" actId="478"/>
          <ac:picMkLst>
            <pc:docMk/>
            <pc:sldMk cId="31162364" sldId="344"/>
            <ac:picMk id="7" creationId="{8D375F9C-3ECD-1483-BBDE-5D71CDAA6D80}"/>
          </ac:picMkLst>
        </pc:picChg>
        <pc:picChg chg="mod">
          <ac:chgData name="Krisha Kennelly" userId="c15bea15-aac5-4fa9-b9f9-b6a2d130945b" providerId="ADAL" clId="{0C9380B8-A4D0-4D5C-A59E-4E7BA665107D}" dt="2022-07-26T12:32:36.815" v="2111"/>
          <ac:picMkLst>
            <pc:docMk/>
            <pc:sldMk cId="31162364" sldId="344"/>
            <ac:picMk id="9" creationId="{0FFBCF91-A59B-B735-0D09-CBA8FA750591}"/>
          </ac:picMkLst>
        </pc:picChg>
        <pc:picChg chg="mod">
          <ac:chgData name="Krisha Kennelly" userId="c15bea15-aac5-4fa9-b9f9-b6a2d130945b" providerId="ADAL" clId="{0C9380B8-A4D0-4D5C-A59E-4E7BA665107D}" dt="2022-07-26T12:32:36.815" v="2111"/>
          <ac:picMkLst>
            <pc:docMk/>
            <pc:sldMk cId="31162364" sldId="344"/>
            <ac:picMk id="10" creationId="{F0DBEE65-2D63-6EB9-1770-5B788280C4C8}"/>
          </ac:picMkLst>
        </pc:picChg>
      </pc:sldChg>
      <pc:sldChg chg="addSp modSp add del mod modNotesTx">
        <pc:chgData name="Krisha Kennelly" userId="c15bea15-aac5-4fa9-b9f9-b6a2d130945b" providerId="ADAL" clId="{0C9380B8-A4D0-4D5C-A59E-4E7BA665107D}" dt="2022-07-26T12:33:53.986" v="2192" actId="2696"/>
        <pc:sldMkLst>
          <pc:docMk/>
          <pc:sldMk cId="2606331322" sldId="349"/>
        </pc:sldMkLst>
        <pc:spChg chg="mod">
          <ac:chgData name="Krisha Kennelly" userId="c15bea15-aac5-4fa9-b9f9-b6a2d130945b" providerId="ADAL" clId="{0C9380B8-A4D0-4D5C-A59E-4E7BA665107D}" dt="2022-07-25T18:46:20.984" v="357" actId="255"/>
          <ac:spMkLst>
            <pc:docMk/>
            <pc:sldMk cId="2606331322" sldId="349"/>
            <ac:spMk id="6" creationId="{00000000-0000-0000-0000-000000000000}"/>
          </ac:spMkLst>
        </pc:spChg>
        <pc:grpChg chg="add mod">
          <ac:chgData name="Krisha Kennelly" userId="c15bea15-aac5-4fa9-b9f9-b6a2d130945b" providerId="ADAL" clId="{0C9380B8-A4D0-4D5C-A59E-4E7BA665107D}" dt="2022-07-25T18:44:19.751" v="232" actId="12788"/>
          <ac:grpSpMkLst>
            <pc:docMk/>
            <pc:sldMk cId="2606331322" sldId="349"/>
            <ac:grpSpMk id="9" creationId="{E7247E45-3665-DB97-8BC7-C93B83312CBE}"/>
          </ac:grpSpMkLst>
        </pc:grpChg>
        <pc:picChg chg="add mod">
          <ac:chgData name="Krisha Kennelly" userId="c15bea15-aac5-4fa9-b9f9-b6a2d130945b" providerId="ADAL" clId="{0C9380B8-A4D0-4D5C-A59E-4E7BA665107D}" dt="2022-07-25T18:44:14.914" v="231" actId="164"/>
          <ac:picMkLst>
            <pc:docMk/>
            <pc:sldMk cId="2606331322" sldId="349"/>
            <ac:picMk id="5" creationId="{3FDCD268-85AA-ED1E-703F-CDB25C9F3937}"/>
          </ac:picMkLst>
        </pc:picChg>
        <pc:picChg chg="add mod">
          <ac:chgData name="Krisha Kennelly" userId="c15bea15-aac5-4fa9-b9f9-b6a2d130945b" providerId="ADAL" clId="{0C9380B8-A4D0-4D5C-A59E-4E7BA665107D}" dt="2022-07-25T18:44:14.914" v="231" actId="164"/>
          <ac:picMkLst>
            <pc:docMk/>
            <pc:sldMk cId="2606331322" sldId="349"/>
            <ac:picMk id="8" creationId="{252B30F0-C3E7-7A92-D19D-36CA6B33F938}"/>
          </ac:picMkLst>
        </pc:picChg>
      </pc:sldChg>
      <pc:sldChg chg="addSp delSp modSp add mod ord modNotesTx">
        <pc:chgData name="Krisha Kennelly" userId="c15bea15-aac5-4fa9-b9f9-b6a2d130945b" providerId="ADAL" clId="{0C9380B8-A4D0-4D5C-A59E-4E7BA665107D}" dt="2022-07-26T12:34:31.145" v="2288" actId="20577"/>
        <pc:sldMkLst>
          <pc:docMk/>
          <pc:sldMk cId="2541405298" sldId="350"/>
        </pc:sldMkLst>
        <pc:spChg chg="add del mod">
          <ac:chgData name="Krisha Kennelly" userId="c15bea15-aac5-4fa9-b9f9-b6a2d130945b" providerId="ADAL" clId="{0C9380B8-A4D0-4D5C-A59E-4E7BA665107D}" dt="2022-07-25T19:06:37.773" v="457" actId="478"/>
          <ac:spMkLst>
            <pc:docMk/>
            <pc:sldMk cId="2541405298" sldId="350"/>
            <ac:spMk id="5" creationId="{B1F1C70F-3FE3-0826-76C9-AEF9B89CF112}"/>
          </ac:spMkLst>
        </pc:spChg>
        <pc:spChg chg="add del mod">
          <ac:chgData name="Krisha Kennelly" userId="c15bea15-aac5-4fa9-b9f9-b6a2d130945b" providerId="ADAL" clId="{0C9380B8-A4D0-4D5C-A59E-4E7BA665107D}" dt="2022-07-25T19:08:06.100" v="579" actId="20577"/>
          <ac:spMkLst>
            <pc:docMk/>
            <pc:sldMk cId="2541405298" sldId="350"/>
            <ac:spMk id="6" creationId="{00000000-0000-0000-0000-000000000000}"/>
          </ac:spMkLst>
        </pc:spChg>
        <pc:picChg chg="del">
          <ac:chgData name="Krisha Kennelly" userId="c15bea15-aac5-4fa9-b9f9-b6a2d130945b" providerId="ADAL" clId="{0C9380B8-A4D0-4D5C-A59E-4E7BA665107D}" dt="2022-07-25T18:45:44.264" v="355" actId="478"/>
          <ac:picMkLst>
            <pc:docMk/>
            <pc:sldMk cId="2541405298" sldId="350"/>
            <ac:picMk id="3" creationId="{4C220D30-58FF-7FF1-14A8-FBC515C93E22}"/>
          </ac:picMkLst>
        </pc:picChg>
        <pc:picChg chg="add del">
          <ac:chgData name="Krisha Kennelly" userId="c15bea15-aac5-4fa9-b9f9-b6a2d130945b" providerId="ADAL" clId="{0C9380B8-A4D0-4D5C-A59E-4E7BA665107D}" dt="2022-07-25T19:06:40.656" v="458"/>
          <ac:picMkLst>
            <pc:docMk/>
            <pc:sldMk cId="2541405298" sldId="350"/>
            <ac:picMk id="1026" creationId="{8CF923AA-F0B4-D3CA-05E6-C42547191A16}"/>
          </ac:picMkLst>
        </pc:picChg>
        <pc:picChg chg="add del mod">
          <ac:chgData name="Krisha Kennelly" userId="c15bea15-aac5-4fa9-b9f9-b6a2d130945b" providerId="ADAL" clId="{0C9380B8-A4D0-4D5C-A59E-4E7BA665107D}" dt="2022-07-25T19:07:30.154" v="462"/>
          <ac:picMkLst>
            <pc:docMk/>
            <pc:sldMk cId="2541405298" sldId="350"/>
            <ac:picMk id="1028" creationId="{34DEE4AB-94EF-AA41-F813-5574362DEBE0}"/>
          </ac:picMkLst>
        </pc:picChg>
        <pc:picChg chg="add mod">
          <ac:chgData name="Krisha Kennelly" userId="c15bea15-aac5-4fa9-b9f9-b6a2d130945b" providerId="ADAL" clId="{0C9380B8-A4D0-4D5C-A59E-4E7BA665107D}" dt="2022-07-25T19:08:13.388" v="622" actId="1036"/>
          <ac:picMkLst>
            <pc:docMk/>
            <pc:sldMk cId="2541405298" sldId="350"/>
            <ac:picMk id="1030" creationId="{1BF34E1C-FDDB-214F-3C28-363232279B9F}"/>
          </ac:picMkLst>
        </pc:picChg>
      </pc:sldChg>
      <pc:sldChg chg="addSp delSp modSp add mod modNotesTx">
        <pc:chgData name="Krisha Kennelly" userId="c15bea15-aac5-4fa9-b9f9-b6a2d130945b" providerId="ADAL" clId="{0C9380B8-A4D0-4D5C-A59E-4E7BA665107D}" dt="2022-07-26T12:21:23.638" v="1420" actId="6549"/>
        <pc:sldMkLst>
          <pc:docMk/>
          <pc:sldMk cId="2127373333" sldId="351"/>
        </pc:sldMkLst>
        <pc:spChg chg="mod">
          <ac:chgData name="Krisha Kennelly" userId="c15bea15-aac5-4fa9-b9f9-b6a2d130945b" providerId="ADAL" clId="{0C9380B8-A4D0-4D5C-A59E-4E7BA665107D}" dt="2022-07-25T19:08:42.292" v="717" actId="6549"/>
          <ac:spMkLst>
            <pc:docMk/>
            <pc:sldMk cId="2127373333" sldId="351"/>
            <ac:spMk id="6" creationId="{00000000-0000-0000-0000-000000000000}"/>
          </ac:spMkLst>
        </pc:spChg>
        <pc:grpChg chg="add mod">
          <ac:chgData name="Krisha Kennelly" userId="c15bea15-aac5-4fa9-b9f9-b6a2d130945b" providerId="ADAL" clId="{0C9380B8-A4D0-4D5C-A59E-4E7BA665107D}" dt="2022-07-25T19:17:18.723" v="723" actId="12788"/>
          <ac:grpSpMkLst>
            <pc:docMk/>
            <pc:sldMk cId="2127373333" sldId="351"/>
            <ac:grpSpMk id="9" creationId="{A30C7D54-6AEC-8733-F6CB-D3B15B4EC935}"/>
          </ac:grpSpMkLst>
        </pc:grpChg>
        <pc:picChg chg="add mod">
          <ac:chgData name="Krisha Kennelly" userId="c15bea15-aac5-4fa9-b9f9-b6a2d130945b" providerId="ADAL" clId="{0C9380B8-A4D0-4D5C-A59E-4E7BA665107D}" dt="2022-07-25T19:17:16.065" v="722" actId="164"/>
          <ac:picMkLst>
            <pc:docMk/>
            <pc:sldMk cId="2127373333" sldId="351"/>
            <ac:picMk id="5" creationId="{9E8C1A07-D700-5A98-3793-5563A0D91D5F}"/>
          </ac:picMkLst>
        </pc:picChg>
        <pc:picChg chg="add mod">
          <ac:chgData name="Krisha Kennelly" userId="c15bea15-aac5-4fa9-b9f9-b6a2d130945b" providerId="ADAL" clId="{0C9380B8-A4D0-4D5C-A59E-4E7BA665107D}" dt="2022-07-25T19:17:16.065" v="722" actId="164"/>
          <ac:picMkLst>
            <pc:docMk/>
            <pc:sldMk cId="2127373333" sldId="351"/>
            <ac:picMk id="8" creationId="{033762E2-654F-B296-F74A-5E5DF08ED5E4}"/>
          </ac:picMkLst>
        </pc:picChg>
        <pc:picChg chg="del">
          <ac:chgData name="Krisha Kennelly" userId="c15bea15-aac5-4fa9-b9f9-b6a2d130945b" providerId="ADAL" clId="{0C9380B8-A4D0-4D5C-A59E-4E7BA665107D}" dt="2022-07-25T19:08:25.994" v="624" actId="478"/>
          <ac:picMkLst>
            <pc:docMk/>
            <pc:sldMk cId="2127373333" sldId="351"/>
            <ac:picMk id="1030" creationId="{1BF34E1C-FDDB-214F-3C28-363232279B9F}"/>
          </ac:picMkLst>
        </pc:picChg>
      </pc:sldChg>
      <pc:sldChg chg="addSp delSp modSp add mod modNotesTx">
        <pc:chgData name="Krisha Kennelly" userId="c15bea15-aac5-4fa9-b9f9-b6a2d130945b" providerId="ADAL" clId="{0C9380B8-A4D0-4D5C-A59E-4E7BA665107D}" dt="2022-07-26T12:21:27.517" v="1421" actId="6549"/>
        <pc:sldMkLst>
          <pc:docMk/>
          <pc:sldMk cId="1556782167" sldId="352"/>
        </pc:sldMkLst>
        <pc:spChg chg="mod">
          <ac:chgData name="Krisha Kennelly" userId="c15bea15-aac5-4fa9-b9f9-b6a2d130945b" providerId="ADAL" clId="{0C9380B8-A4D0-4D5C-A59E-4E7BA665107D}" dt="2022-07-25T19:18:35.981" v="798" actId="20577"/>
          <ac:spMkLst>
            <pc:docMk/>
            <pc:sldMk cId="1556782167" sldId="352"/>
            <ac:spMk id="6" creationId="{00000000-0000-0000-0000-000000000000}"/>
          </ac:spMkLst>
        </pc:spChg>
        <pc:grpChg chg="del mod">
          <ac:chgData name="Krisha Kennelly" userId="c15bea15-aac5-4fa9-b9f9-b6a2d130945b" providerId="ADAL" clId="{0C9380B8-A4D0-4D5C-A59E-4E7BA665107D}" dt="2022-07-25T19:18:08.508" v="726" actId="478"/>
          <ac:grpSpMkLst>
            <pc:docMk/>
            <pc:sldMk cId="1556782167" sldId="352"/>
            <ac:grpSpMk id="9" creationId="{A30C7D54-6AEC-8733-F6CB-D3B15B4EC935}"/>
          </ac:grpSpMkLst>
        </pc:grpChg>
        <pc:picChg chg="add mod">
          <ac:chgData name="Krisha Kennelly" userId="c15bea15-aac5-4fa9-b9f9-b6a2d130945b" providerId="ADAL" clId="{0C9380B8-A4D0-4D5C-A59E-4E7BA665107D}" dt="2022-07-25T19:21:08.490" v="876" actId="1036"/>
          <ac:picMkLst>
            <pc:docMk/>
            <pc:sldMk cId="1556782167" sldId="352"/>
            <ac:picMk id="7" creationId="{1E014AEC-BC48-2276-1327-5AC3322AA208}"/>
          </ac:picMkLst>
        </pc:picChg>
        <pc:picChg chg="add mod">
          <ac:chgData name="Krisha Kennelly" userId="c15bea15-aac5-4fa9-b9f9-b6a2d130945b" providerId="ADAL" clId="{0C9380B8-A4D0-4D5C-A59E-4E7BA665107D}" dt="2022-07-25T19:21:08.490" v="876" actId="1036"/>
          <ac:picMkLst>
            <pc:docMk/>
            <pc:sldMk cId="1556782167" sldId="352"/>
            <ac:picMk id="11" creationId="{126D69C0-1532-8ABF-4D24-5DB10E5383CB}"/>
          </ac:picMkLst>
        </pc:picChg>
      </pc:sldChg>
      <pc:sldChg chg="addSp delSp modSp add mod modNotesTx">
        <pc:chgData name="Krisha Kennelly" userId="c15bea15-aac5-4fa9-b9f9-b6a2d130945b" providerId="ADAL" clId="{0C9380B8-A4D0-4D5C-A59E-4E7BA665107D}" dt="2022-07-26T12:21:30.306" v="1422" actId="6549"/>
        <pc:sldMkLst>
          <pc:docMk/>
          <pc:sldMk cId="42365122" sldId="353"/>
        </pc:sldMkLst>
        <pc:spChg chg="mod">
          <ac:chgData name="Krisha Kennelly" userId="c15bea15-aac5-4fa9-b9f9-b6a2d130945b" providerId="ADAL" clId="{0C9380B8-A4D0-4D5C-A59E-4E7BA665107D}" dt="2022-07-25T19:23:28.349" v="1036" actId="20577"/>
          <ac:spMkLst>
            <pc:docMk/>
            <pc:sldMk cId="42365122" sldId="353"/>
            <ac:spMk id="6" creationId="{00000000-0000-0000-0000-000000000000}"/>
          </ac:spMkLst>
        </pc:spChg>
        <pc:picChg chg="add mod">
          <ac:chgData name="Krisha Kennelly" userId="c15bea15-aac5-4fa9-b9f9-b6a2d130945b" providerId="ADAL" clId="{0C9380B8-A4D0-4D5C-A59E-4E7BA665107D}" dt="2022-07-25T19:34:46.259" v="1084" actId="1036"/>
          <ac:picMkLst>
            <pc:docMk/>
            <pc:sldMk cId="42365122" sldId="353"/>
            <ac:picMk id="5" creationId="{D3B88AC5-B240-017A-A7A6-A1D7CF4CF766}"/>
          </ac:picMkLst>
        </pc:picChg>
        <pc:picChg chg="del">
          <ac:chgData name="Krisha Kennelly" userId="c15bea15-aac5-4fa9-b9f9-b6a2d130945b" providerId="ADAL" clId="{0C9380B8-A4D0-4D5C-A59E-4E7BA665107D}" dt="2022-07-25T19:21:18.187" v="878" actId="478"/>
          <ac:picMkLst>
            <pc:docMk/>
            <pc:sldMk cId="42365122" sldId="353"/>
            <ac:picMk id="7" creationId="{1E014AEC-BC48-2276-1327-5AC3322AA208}"/>
          </ac:picMkLst>
        </pc:picChg>
        <pc:picChg chg="del">
          <ac:chgData name="Krisha Kennelly" userId="c15bea15-aac5-4fa9-b9f9-b6a2d130945b" providerId="ADAL" clId="{0C9380B8-A4D0-4D5C-A59E-4E7BA665107D}" dt="2022-07-25T19:21:19.051" v="879" actId="478"/>
          <ac:picMkLst>
            <pc:docMk/>
            <pc:sldMk cId="42365122" sldId="353"/>
            <ac:picMk id="11" creationId="{126D69C0-1532-8ABF-4D24-5DB10E5383CB}"/>
          </ac:picMkLst>
        </pc:picChg>
      </pc:sldChg>
      <pc:sldChg chg="addSp delSp modSp add mod modNotesTx">
        <pc:chgData name="Krisha Kennelly" userId="c15bea15-aac5-4fa9-b9f9-b6a2d130945b" providerId="ADAL" clId="{0C9380B8-A4D0-4D5C-A59E-4E7BA665107D}" dt="2022-07-26T12:21:33.620" v="1423" actId="6549"/>
        <pc:sldMkLst>
          <pc:docMk/>
          <pc:sldMk cId="432234337" sldId="354"/>
        </pc:sldMkLst>
        <pc:spChg chg="mod">
          <ac:chgData name="Krisha Kennelly" userId="c15bea15-aac5-4fa9-b9f9-b6a2d130945b" providerId="ADAL" clId="{0C9380B8-A4D0-4D5C-A59E-4E7BA665107D}" dt="2022-07-26T12:10:31.596" v="1210" actId="6549"/>
          <ac:spMkLst>
            <pc:docMk/>
            <pc:sldMk cId="432234337" sldId="354"/>
            <ac:spMk id="6" creationId="{00000000-0000-0000-0000-000000000000}"/>
          </ac:spMkLst>
        </pc:spChg>
        <pc:picChg chg="add mod">
          <ac:chgData name="Krisha Kennelly" userId="c15bea15-aac5-4fa9-b9f9-b6a2d130945b" providerId="ADAL" clId="{0C9380B8-A4D0-4D5C-A59E-4E7BA665107D}" dt="2022-07-26T12:17:40.159" v="1273" actId="1035"/>
          <ac:picMkLst>
            <pc:docMk/>
            <pc:sldMk cId="432234337" sldId="354"/>
            <ac:picMk id="3" creationId="{112D54C2-A35D-A30C-E194-465262D2992F}"/>
          </ac:picMkLst>
        </pc:picChg>
        <pc:picChg chg="del">
          <ac:chgData name="Krisha Kennelly" userId="c15bea15-aac5-4fa9-b9f9-b6a2d130945b" providerId="ADAL" clId="{0C9380B8-A4D0-4D5C-A59E-4E7BA665107D}" dt="2022-07-25T19:34:53.322" v="1086" actId="478"/>
          <ac:picMkLst>
            <pc:docMk/>
            <pc:sldMk cId="432234337" sldId="354"/>
            <ac:picMk id="5" creationId="{D3B88AC5-B240-017A-A7A6-A1D7CF4CF766}"/>
          </ac:picMkLst>
        </pc:picChg>
      </pc:sldChg>
      <pc:sldChg chg="addSp delSp modSp add mod modNotesTx">
        <pc:chgData name="Krisha Kennelly" userId="c15bea15-aac5-4fa9-b9f9-b6a2d130945b" providerId="ADAL" clId="{0C9380B8-A4D0-4D5C-A59E-4E7BA665107D}" dt="2022-07-26T12:21:37.837" v="1425" actId="6549"/>
        <pc:sldMkLst>
          <pc:docMk/>
          <pc:sldMk cId="3729750796" sldId="355"/>
        </pc:sldMkLst>
        <pc:spChg chg="mod">
          <ac:chgData name="Krisha Kennelly" userId="c15bea15-aac5-4fa9-b9f9-b6a2d130945b" providerId="ADAL" clId="{0C9380B8-A4D0-4D5C-A59E-4E7BA665107D}" dt="2022-07-26T12:18:03.639" v="1327" actId="20577"/>
          <ac:spMkLst>
            <pc:docMk/>
            <pc:sldMk cId="3729750796" sldId="355"/>
            <ac:spMk id="6" creationId="{00000000-0000-0000-0000-000000000000}"/>
          </ac:spMkLst>
        </pc:spChg>
        <pc:picChg chg="del">
          <ac:chgData name="Krisha Kennelly" userId="c15bea15-aac5-4fa9-b9f9-b6a2d130945b" providerId="ADAL" clId="{0C9380B8-A4D0-4D5C-A59E-4E7BA665107D}" dt="2022-07-26T12:18:07.904" v="1328" actId="478"/>
          <ac:picMkLst>
            <pc:docMk/>
            <pc:sldMk cId="3729750796" sldId="355"/>
            <ac:picMk id="3" creationId="{112D54C2-A35D-A30C-E194-465262D2992F}"/>
          </ac:picMkLst>
        </pc:picChg>
        <pc:picChg chg="add mod">
          <ac:chgData name="Krisha Kennelly" userId="c15bea15-aac5-4fa9-b9f9-b6a2d130945b" providerId="ADAL" clId="{0C9380B8-A4D0-4D5C-A59E-4E7BA665107D}" dt="2022-07-26T12:19:56.962" v="1387" actId="1035"/>
          <ac:picMkLst>
            <pc:docMk/>
            <pc:sldMk cId="3729750796" sldId="355"/>
            <ac:picMk id="7" creationId="{A8D749E0-04CB-3104-610D-6BEAC8626E18}"/>
          </ac:picMkLst>
        </pc:picChg>
      </pc:sldChg>
      <pc:sldChg chg="addSp delSp modSp add mod modNotesTx">
        <pc:chgData name="Krisha Kennelly" userId="c15bea15-aac5-4fa9-b9f9-b6a2d130945b" providerId="ADAL" clId="{0C9380B8-A4D0-4D5C-A59E-4E7BA665107D}" dt="2022-07-26T12:27:00.755" v="1751" actId="1036"/>
        <pc:sldMkLst>
          <pc:docMk/>
          <pc:sldMk cId="3306050757" sldId="356"/>
        </pc:sldMkLst>
        <pc:spChg chg="mod">
          <ac:chgData name="Krisha Kennelly" userId="c15bea15-aac5-4fa9-b9f9-b6a2d130945b" providerId="ADAL" clId="{0C9380B8-A4D0-4D5C-A59E-4E7BA665107D}" dt="2022-07-26T12:26:53.671" v="1734" actId="20577"/>
          <ac:spMkLst>
            <pc:docMk/>
            <pc:sldMk cId="3306050757" sldId="356"/>
            <ac:spMk id="6" creationId="{00000000-0000-0000-0000-000000000000}"/>
          </ac:spMkLst>
        </pc:spChg>
        <pc:picChg chg="add mod">
          <ac:chgData name="Krisha Kennelly" userId="c15bea15-aac5-4fa9-b9f9-b6a2d130945b" providerId="ADAL" clId="{0C9380B8-A4D0-4D5C-A59E-4E7BA665107D}" dt="2022-07-26T12:27:00.755" v="1751" actId="1036"/>
          <ac:picMkLst>
            <pc:docMk/>
            <pc:sldMk cId="3306050757" sldId="356"/>
            <ac:picMk id="5" creationId="{61C998B4-375A-0710-2F56-6141AD6C8011}"/>
          </ac:picMkLst>
        </pc:picChg>
        <pc:picChg chg="del">
          <ac:chgData name="Krisha Kennelly" userId="c15bea15-aac5-4fa9-b9f9-b6a2d130945b" providerId="ADAL" clId="{0C9380B8-A4D0-4D5C-A59E-4E7BA665107D}" dt="2022-07-26T12:20:10.429" v="1389" actId="478"/>
          <ac:picMkLst>
            <pc:docMk/>
            <pc:sldMk cId="3306050757" sldId="356"/>
            <ac:picMk id="7" creationId="{A8D749E0-04CB-3104-610D-6BEAC8626E18}"/>
          </ac:picMkLst>
        </pc:picChg>
        <pc:picChg chg="add mod">
          <ac:chgData name="Krisha Kennelly" userId="c15bea15-aac5-4fa9-b9f9-b6a2d130945b" providerId="ADAL" clId="{0C9380B8-A4D0-4D5C-A59E-4E7BA665107D}" dt="2022-07-26T12:26:26.853" v="1691" actId="1035"/>
          <ac:picMkLst>
            <pc:docMk/>
            <pc:sldMk cId="3306050757" sldId="356"/>
            <ac:picMk id="9" creationId="{C0B1F053-0623-0906-68C3-3933C257FB46}"/>
          </ac:picMkLst>
        </pc:picChg>
      </pc:sldChg>
      <pc:sldChg chg="addSp delSp modSp add mod">
        <pc:chgData name="Krisha Kennelly" userId="c15bea15-aac5-4fa9-b9f9-b6a2d130945b" providerId="ADAL" clId="{0C9380B8-A4D0-4D5C-A59E-4E7BA665107D}" dt="2022-07-26T12:31:03.394" v="2082" actId="1035"/>
        <pc:sldMkLst>
          <pc:docMk/>
          <pc:sldMk cId="27931696" sldId="357"/>
        </pc:sldMkLst>
        <pc:spChg chg="mod">
          <ac:chgData name="Krisha Kennelly" userId="c15bea15-aac5-4fa9-b9f9-b6a2d130945b" providerId="ADAL" clId="{0C9380B8-A4D0-4D5C-A59E-4E7BA665107D}" dt="2022-07-26T12:30:00.925" v="2035" actId="20577"/>
          <ac:spMkLst>
            <pc:docMk/>
            <pc:sldMk cId="27931696" sldId="357"/>
            <ac:spMk id="6" creationId="{00000000-0000-0000-0000-000000000000}"/>
          </ac:spMkLst>
        </pc:spChg>
        <pc:picChg chg="del">
          <ac:chgData name="Krisha Kennelly" userId="c15bea15-aac5-4fa9-b9f9-b6a2d130945b" providerId="ADAL" clId="{0C9380B8-A4D0-4D5C-A59E-4E7BA665107D}" dt="2022-07-26T12:30:04.525" v="2036" actId="478"/>
          <ac:picMkLst>
            <pc:docMk/>
            <pc:sldMk cId="27931696" sldId="357"/>
            <ac:picMk id="5" creationId="{61C998B4-375A-0710-2F56-6141AD6C8011}"/>
          </ac:picMkLst>
        </pc:picChg>
        <pc:picChg chg="add mod">
          <ac:chgData name="Krisha Kennelly" userId="c15bea15-aac5-4fa9-b9f9-b6a2d130945b" providerId="ADAL" clId="{0C9380B8-A4D0-4D5C-A59E-4E7BA665107D}" dt="2022-07-26T12:31:03.394" v="2082" actId="1035"/>
          <ac:picMkLst>
            <pc:docMk/>
            <pc:sldMk cId="27931696" sldId="357"/>
            <ac:picMk id="7" creationId="{84925C33-F92D-C60E-B695-538A838208CE}"/>
          </ac:picMkLst>
        </pc:picChg>
        <pc:picChg chg="del">
          <ac:chgData name="Krisha Kennelly" userId="c15bea15-aac5-4fa9-b9f9-b6a2d130945b" providerId="ADAL" clId="{0C9380B8-A4D0-4D5C-A59E-4E7BA665107D}" dt="2022-07-26T12:30:05.147" v="2037" actId="478"/>
          <ac:picMkLst>
            <pc:docMk/>
            <pc:sldMk cId="27931696" sldId="357"/>
            <ac:picMk id="9" creationId="{C0B1F053-0623-0906-68C3-3933C257FB46}"/>
          </ac:picMkLst>
        </pc:picChg>
      </pc:sldChg>
    </pc:docChg>
  </pc:docChgLst>
  <pc:docChgLst>
    <pc:chgData name="Krisha Kennelly" userId="2e203b07-2bb3-447c-b8aa-3fe5da301d0f" providerId="ADAL" clId="{DD75264F-BC06-43F0-AC09-02E07CC730A3}"/>
    <pc:docChg chg="modSld">
      <pc:chgData name="Krisha Kennelly" userId="2e203b07-2bb3-447c-b8aa-3fe5da301d0f" providerId="ADAL" clId="{DD75264F-BC06-43F0-AC09-02E07CC730A3}" dt="2020-07-06T19:28:53.961" v="34"/>
      <pc:docMkLst>
        <pc:docMk/>
      </pc:docMkLst>
      <pc:sldChg chg="modSp mod">
        <pc:chgData name="Krisha Kennelly" userId="2e203b07-2bb3-447c-b8aa-3fe5da301d0f" providerId="ADAL" clId="{DD75264F-BC06-43F0-AC09-02E07CC730A3}" dt="2020-07-06T19:28:53.961" v="34"/>
        <pc:sldMkLst>
          <pc:docMk/>
          <pc:sldMk cId="0" sldId="257"/>
        </pc:sldMkLst>
        <pc:spChg chg="mod">
          <ac:chgData name="Krisha Kennelly" userId="2e203b07-2bb3-447c-b8aa-3fe5da301d0f" providerId="ADAL" clId="{DD75264F-BC06-43F0-AC09-02E07CC730A3}" dt="2020-07-06T19:28:53.961" v="34"/>
          <ac:spMkLst>
            <pc:docMk/>
            <pc:sldMk cId="0" sldId="257"/>
            <ac:spMk id="3" creationId="{00000000-0000-0000-0000-000000000000}"/>
          </ac:spMkLst>
        </pc:spChg>
        <pc:spChg chg="mod">
          <ac:chgData name="Krisha Kennelly" userId="2e203b07-2bb3-447c-b8aa-3fe5da301d0f" providerId="ADAL" clId="{DD75264F-BC06-43F0-AC09-02E07CC730A3}" dt="2020-07-06T19:28:29.228" v="33" actId="948"/>
          <ac:spMkLst>
            <pc:docMk/>
            <pc:sldMk cId="0" sldId="257"/>
            <ac:spMk id="6" creationId="{00000000-0000-0000-0000-000000000000}"/>
          </ac:spMkLst>
        </pc:spChg>
      </pc:sldChg>
    </pc:docChg>
  </pc:docChgLst>
  <pc:docChgLst>
    <pc:chgData name="Subhadeep Ghosh" userId="d1014947-390e-4d74-a362-b69a74ed7f5b" providerId="ADAL" clId="{7C3EC49C-208D-484A-8727-52F7B3AB56F8}"/>
    <pc:docChg chg="modSld">
      <pc:chgData name="Subhadeep Ghosh" userId="d1014947-390e-4d74-a362-b69a74ed7f5b" providerId="ADAL" clId="{7C3EC49C-208D-484A-8727-52F7B3AB56F8}" dt="2022-07-15T17:28:58.555" v="25" actId="207"/>
      <pc:docMkLst>
        <pc:docMk/>
      </pc:docMkLst>
      <pc:sldChg chg="modSp mod">
        <pc:chgData name="Subhadeep Ghosh" userId="d1014947-390e-4d74-a362-b69a74ed7f5b" providerId="ADAL" clId="{7C3EC49C-208D-484A-8727-52F7B3AB56F8}" dt="2022-07-15T17:28:58.555" v="25" actId="207"/>
        <pc:sldMkLst>
          <pc:docMk/>
          <pc:sldMk cId="3728727406" sldId="307"/>
        </pc:sldMkLst>
        <pc:spChg chg="mod">
          <ac:chgData name="Subhadeep Ghosh" userId="d1014947-390e-4d74-a362-b69a74ed7f5b" providerId="ADAL" clId="{7C3EC49C-208D-484A-8727-52F7B3AB56F8}" dt="2022-07-15T17:28:58.555" v="25" actId="207"/>
          <ac:spMkLst>
            <pc:docMk/>
            <pc:sldMk cId="3728727406" sldId="307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771FB-61CC-4E95-8F02-7FE684AD0AA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793BA04-BDFE-4919-BEEF-454D3DBDC5DA}">
      <dgm:prSet phldrT="[Text]" custT="1"/>
      <dgm:spPr/>
      <dgm:t>
        <a:bodyPr/>
        <a:lstStyle/>
        <a:p>
          <a:r>
            <a:rPr lang="en-US" sz="2500" dirty="0"/>
            <a:t>7.0 – January 2021</a:t>
          </a:r>
        </a:p>
      </dgm:t>
    </dgm:pt>
    <dgm:pt modelId="{3D39433E-32D0-4403-BF06-08F7B85F45B1}" type="parTrans" cxnId="{95C06151-C05F-4129-B1C2-03D5D61C1321}">
      <dgm:prSet/>
      <dgm:spPr/>
      <dgm:t>
        <a:bodyPr/>
        <a:lstStyle/>
        <a:p>
          <a:endParaRPr lang="en-US"/>
        </a:p>
      </dgm:t>
    </dgm:pt>
    <dgm:pt modelId="{4140FE2E-1332-4925-8554-167070FA68EF}" type="sibTrans" cxnId="{95C06151-C05F-4129-B1C2-03D5D61C1321}">
      <dgm:prSet/>
      <dgm:spPr/>
      <dgm:t>
        <a:bodyPr/>
        <a:lstStyle/>
        <a:p>
          <a:endParaRPr lang="en-US"/>
        </a:p>
      </dgm:t>
    </dgm:pt>
    <dgm:pt modelId="{C43ADF07-6A78-40C0-ADC9-282C520208C0}">
      <dgm:prSet phldrT="[Text]" custT="1"/>
      <dgm:spPr/>
      <dgm:t>
        <a:bodyPr/>
        <a:lstStyle/>
        <a:p>
          <a:r>
            <a:rPr lang="en-US" sz="2500" dirty="0"/>
            <a:t>7.1 – September 2021</a:t>
          </a:r>
        </a:p>
      </dgm:t>
    </dgm:pt>
    <dgm:pt modelId="{AFEC2FCE-2782-4CD5-8E36-AF6C7197B518}" type="parTrans" cxnId="{FBDB0994-61BB-4D59-A085-4353A8116FC9}">
      <dgm:prSet/>
      <dgm:spPr/>
      <dgm:t>
        <a:bodyPr/>
        <a:lstStyle/>
        <a:p>
          <a:endParaRPr lang="en-US"/>
        </a:p>
      </dgm:t>
    </dgm:pt>
    <dgm:pt modelId="{80BD7C73-EFD3-4EF7-923C-409DDD3C1139}" type="sibTrans" cxnId="{FBDB0994-61BB-4D59-A085-4353A8116FC9}">
      <dgm:prSet/>
      <dgm:spPr/>
      <dgm:t>
        <a:bodyPr/>
        <a:lstStyle/>
        <a:p>
          <a:endParaRPr lang="en-US"/>
        </a:p>
      </dgm:t>
    </dgm:pt>
    <dgm:pt modelId="{2B690442-0864-4C84-89DB-37E08CA7E55F}">
      <dgm:prSet phldrT="[Text]" custT="1"/>
      <dgm:spPr/>
      <dgm:t>
        <a:bodyPr/>
        <a:lstStyle/>
        <a:p>
          <a:r>
            <a:rPr lang="en-US" sz="2500" dirty="0"/>
            <a:t>7.2 – February 2022</a:t>
          </a:r>
        </a:p>
      </dgm:t>
    </dgm:pt>
    <dgm:pt modelId="{FA19A878-EEEF-4312-B12F-A42BDE13BE65}" type="parTrans" cxnId="{F0047141-D4FD-4B7D-B1C7-AFA4A6EEA11D}">
      <dgm:prSet/>
      <dgm:spPr/>
      <dgm:t>
        <a:bodyPr/>
        <a:lstStyle/>
        <a:p>
          <a:endParaRPr lang="en-US"/>
        </a:p>
      </dgm:t>
    </dgm:pt>
    <dgm:pt modelId="{7C4B7E38-F071-4A39-8441-4098C736402D}" type="sibTrans" cxnId="{F0047141-D4FD-4B7D-B1C7-AFA4A6EEA11D}">
      <dgm:prSet/>
      <dgm:spPr/>
      <dgm:t>
        <a:bodyPr/>
        <a:lstStyle/>
        <a:p>
          <a:endParaRPr lang="en-US"/>
        </a:p>
      </dgm:t>
    </dgm:pt>
    <dgm:pt modelId="{FFC48D88-851D-4BC7-9192-43083C6681C1}">
      <dgm:prSet phldrT="[Text]" custT="1"/>
      <dgm:spPr/>
      <dgm:t>
        <a:bodyPr/>
        <a:lstStyle/>
        <a:p>
          <a:r>
            <a:rPr lang="en-US" sz="2500" dirty="0"/>
            <a:t>7.3 – September 2022</a:t>
          </a:r>
        </a:p>
      </dgm:t>
    </dgm:pt>
    <dgm:pt modelId="{19B3A578-2389-447A-84DA-3CBBFBB329E3}" type="parTrans" cxnId="{5AB32219-44DF-453D-A9A8-D3AB3064E280}">
      <dgm:prSet/>
      <dgm:spPr/>
      <dgm:t>
        <a:bodyPr/>
        <a:lstStyle/>
        <a:p>
          <a:endParaRPr lang="en-US"/>
        </a:p>
      </dgm:t>
    </dgm:pt>
    <dgm:pt modelId="{D27821F4-A861-4B18-8DE6-B159FDBE3F2E}" type="sibTrans" cxnId="{5AB32219-44DF-453D-A9A8-D3AB3064E280}">
      <dgm:prSet/>
      <dgm:spPr/>
      <dgm:t>
        <a:bodyPr/>
        <a:lstStyle/>
        <a:p>
          <a:endParaRPr lang="en-US"/>
        </a:p>
      </dgm:t>
    </dgm:pt>
    <dgm:pt modelId="{EE9709B4-4B20-4F92-8AE0-41E43DD20ED9}" type="pres">
      <dgm:prSet presAssocID="{B00771FB-61CC-4E95-8F02-7FE684AD0AAB}" presName="arrowDiagram" presStyleCnt="0">
        <dgm:presLayoutVars>
          <dgm:chMax val="5"/>
          <dgm:dir/>
          <dgm:resizeHandles val="exact"/>
        </dgm:presLayoutVars>
      </dgm:prSet>
      <dgm:spPr/>
    </dgm:pt>
    <dgm:pt modelId="{F208030C-64FB-49F2-825B-A95DFBFAF004}" type="pres">
      <dgm:prSet presAssocID="{B00771FB-61CC-4E95-8F02-7FE684AD0AAB}" presName="arrow" presStyleLbl="bgShp" presStyleIdx="0" presStyleCnt="1"/>
      <dgm:spPr>
        <a:solidFill>
          <a:srgbClr val="00B0F0"/>
        </a:solidFill>
      </dgm:spPr>
    </dgm:pt>
    <dgm:pt modelId="{F11ADC0F-8685-449F-802C-1E3BA87CC287}" type="pres">
      <dgm:prSet presAssocID="{B00771FB-61CC-4E95-8F02-7FE684AD0AAB}" presName="arrowDiagram4" presStyleCnt="0"/>
      <dgm:spPr/>
    </dgm:pt>
    <dgm:pt modelId="{6BEC4084-BFDC-402B-95EE-E75B90261ABE}" type="pres">
      <dgm:prSet presAssocID="{F793BA04-BDFE-4919-BEEF-454D3DBDC5DA}" presName="bullet4a" presStyleLbl="node1" presStyleIdx="0" presStyleCnt="4"/>
      <dgm:spPr>
        <a:solidFill>
          <a:schemeClr val="accent2"/>
        </a:solidFill>
      </dgm:spPr>
    </dgm:pt>
    <dgm:pt modelId="{4AE5D4BD-D24D-45CE-8DD6-DA31607FA1C2}" type="pres">
      <dgm:prSet presAssocID="{F793BA04-BDFE-4919-BEEF-454D3DBDC5DA}" presName="textBox4a" presStyleLbl="revTx" presStyleIdx="0" presStyleCnt="4" custScaleX="238068" custScaleY="78782" custLinFactNeighborX="75800" custLinFactNeighborY="-9471">
        <dgm:presLayoutVars>
          <dgm:bulletEnabled val="1"/>
        </dgm:presLayoutVars>
      </dgm:prSet>
      <dgm:spPr/>
    </dgm:pt>
    <dgm:pt modelId="{DEC97CAD-402C-42E7-A3C8-7DE29D0CED0E}" type="pres">
      <dgm:prSet presAssocID="{C43ADF07-6A78-40C0-ADC9-282C520208C0}" presName="bullet4b" presStyleLbl="node1" presStyleIdx="1" presStyleCnt="4"/>
      <dgm:spPr>
        <a:solidFill>
          <a:schemeClr val="accent2"/>
        </a:solidFill>
      </dgm:spPr>
    </dgm:pt>
    <dgm:pt modelId="{87B4A4AE-7748-4E94-9FCF-B8986AE8CE14}" type="pres">
      <dgm:prSet presAssocID="{C43ADF07-6A78-40C0-ADC9-282C520208C0}" presName="textBox4b" presStyleLbl="revTx" presStyleIdx="1" presStyleCnt="4" custScaleX="245843" custScaleY="28902" custLinFactNeighborX="82529" custLinFactNeighborY="-35330">
        <dgm:presLayoutVars>
          <dgm:bulletEnabled val="1"/>
        </dgm:presLayoutVars>
      </dgm:prSet>
      <dgm:spPr/>
    </dgm:pt>
    <dgm:pt modelId="{D22680F0-D0F7-455F-8DF0-9628D50C0652}" type="pres">
      <dgm:prSet presAssocID="{2B690442-0864-4C84-89DB-37E08CA7E55F}" presName="bullet4c" presStyleLbl="node1" presStyleIdx="2" presStyleCnt="4"/>
      <dgm:spPr>
        <a:solidFill>
          <a:schemeClr val="accent2"/>
        </a:solidFill>
      </dgm:spPr>
    </dgm:pt>
    <dgm:pt modelId="{5C7E9639-EC72-4396-AD43-2A489DBCE428}" type="pres">
      <dgm:prSet presAssocID="{2B690442-0864-4C84-89DB-37E08CA7E55F}" presName="textBox4c" presStyleLbl="revTx" presStyleIdx="2" presStyleCnt="4" custScaleX="214690" custScaleY="54825" custLinFactNeighborX="70204" custLinFactNeighborY="-22196">
        <dgm:presLayoutVars>
          <dgm:bulletEnabled val="1"/>
        </dgm:presLayoutVars>
      </dgm:prSet>
      <dgm:spPr/>
    </dgm:pt>
    <dgm:pt modelId="{2DE4D13B-D191-4E73-A11C-42D9DB30F4AB}" type="pres">
      <dgm:prSet presAssocID="{FFC48D88-851D-4BC7-9192-43083C6681C1}" presName="bullet4d" presStyleLbl="node1" presStyleIdx="3" presStyleCnt="4"/>
      <dgm:spPr>
        <a:solidFill>
          <a:schemeClr val="accent2"/>
        </a:solidFill>
      </dgm:spPr>
    </dgm:pt>
    <dgm:pt modelId="{407EE160-D40D-45A6-AE5B-79046E1A7DB3}" type="pres">
      <dgm:prSet presAssocID="{FFC48D88-851D-4BC7-9192-43083C6681C1}" presName="textBox4d" presStyleLbl="revTx" presStyleIdx="3" presStyleCnt="4" custScaleX="214708" custScaleY="32296" custLinFactNeighborX="75113" custLinFactNeighborY="-33462">
        <dgm:presLayoutVars>
          <dgm:bulletEnabled val="1"/>
        </dgm:presLayoutVars>
      </dgm:prSet>
      <dgm:spPr/>
    </dgm:pt>
  </dgm:ptLst>
  <dgm:cxnLst>
    <dgm:cxn modelId="{5AB32219-44DF-453D-A9A8-D3AB3064E280}" srcId="{B00771FB-61CC-4E95-8F02-7FE684AD0AAB}" destId="{FFC48D88-851D-4BC7-9192-43083C6681C1}" srcOrd="3" destOrd="0" parTransId="{19B3A578-2389-447A-84DA-3CBBFBB329E3}" sibTransId="{D27821F4-A861-4B18-8DE6-B159FDBE3F2E}"/>
    <dgm:cxn modelId="{8E2AD029-702A-4802-8494-C5B07BEBB780}" type="presOf" srcId="{B00771FB-61CC-4E95-8F02-7FE684AD0AAB}" destId="{EE9709B4-4B20-4F92-8AE0-41E43DD20ED9}" srcOrd="0" destOrd="0" presId="urn:microsoft.com/office/officeart/2005/8/layout/arrow2"/>
    <dgm:cxn modelId="{F0047141-D4FD-4B7D-B1C7-AFA4A6EEA11D}" srcId="{B00771FB-61CC-4E95-8F02-7FE684AD0AAB}" destId="{2B690442-0864-4C84-89DB-37E08CA7E55F}" srcOrd="2" destOrd="0" parTransId="{FA19A878-EEEF-4312-B12F-A42BDE13BE65}" sibTransId="{7C4B7E38-F071-4A39-8441-4098C736402D}"/>
    <dgm:cxn modelId="{95C06151-C05F-4129-B1C2-03D5D61C1321}" srcId="{B00771FB-61CC-4E95-8F02-7FE684AD0AAB}" destId="{F793BA04-BDFE-4919-BEEF-454D3DBDC5DA}" srcOrd="0" destOrd="0" parTransId="{3D39433E-32D0-4403-BF06-08F7B85F45B1}" sibTransId="{4140FE2E-1332-4925-8554-167070FA68EF}"/>
    <dgm:cxn modelId="{670E9272-DFD3-4E6C-AD8D-5925C3C5369A}" type="presOf" srcId="{C43ADF07-6A78-40C0-ADC9-282C520208C0}" destId="{87B4A4AE-7748-4E94-9FCF-B8986AE8CE14}" srcOrd="0" destOrd="0" presId="urn:microsoft.com/office/officeart/2005/8/layout/arrow2"/>
    <dgm:cxn modelId="{5F929C8D-4D47-4B4B-B1A4-F655F6DC8257}" type="presOf" srcId="{F793BA04-BDFE-4919-BEEF-454D3DBDC5DA}" destId="{4AE5D4BD-D24D-45CE-8DD6-DA31607FA1C2}" srcOrd="0" destOrd="0" presId="urn:microsoft.com/office/officeart/2005/8/layout/arrow2"/>
    <dgm:cxn modelId="{FBDB0994-61BB-4D59-A085-4353A8116FC9}" srcId="{B00771FB-61CC-4E95-8F02-7FE684AD0AAB}" destId="{C43ADF07-6A78-40C0-ADC9-282C520208C0}" srcOrd="1" destOrd="0" parTransId="{AFEC2FCE-2782-4CD5-8E36-AF6C7197B518}" sibTransId="{80BD7C73-EFD3-4EF7-923C-409DDD3C1139}"/>
    <dgm:cxn modelId="{D81F8AA7-5C8C-461D-B488-3817D4EC1E66}" type="presOf" srcId="{FFC48D88-851D-4BC7-9192-43083C6681C1}" destId="{407EE160-D40D-45A6-AE5B-79046E1A7DB3}" srcOrd="0" destOrd="0" presId="urn:microsoft.com/office/officeart/2005/8/layout/arrow2"/>
    <dgm:cxn modelId="{E61303B2-A141-4317-B6CC-B7F10EED28DC}" type="presOf" srcId="{2B690442-0864-4C84-89DB-37E08CA7E55F}" destId="{5C7E9639-EC72-4396-AD43-2A489DBCE428}" srcOrd="0" destOrd="0" presId="urn:microsoft.com/office/officeart/2005/8/layout/arrow2"/>
    <dgm:cxn modelId="{ED9C5655-2F1E-4FD6-9883-B414010B62BB}" type="presParOf" srcId="{EE9709B4-4B20-4F92-8AE0-41E43DD20ED9}" destId="{F208030C-64FB-49F2-825B-A95DFBFAF004}" srcOrd="0" destOrd="0" presId="urn:microsoft.com/office/officeart/2005/8/layout/arrow2"/>
    <dgm:cxn modelId="{520F4315-678E-4786-9C9D-BA33DE12742B}" type="presParOf" srcId="{EE9709B4-4B20-4F92-8AE0-41E43DD20ED9}" destId="{F11ADC0F-8685-449F-802C-1E3BA87CC287}" srcOrd="1" destOrd="0" presId="urn:microsoft.com/office/officeart/2005/8/layout/arrow2"/>
    <dgm:cxn modelId="{2EA31699-4A4C-4B56-BBB4-686128EB9BB0}" type="presParOf" srcId="{F11ADC0F-8685-449F-802C-1E3BA87CC287}" destId="{6BEC4084-BFDC-402B-95EE-E75B90261ABE}" srcOrd="0" destOrd="0" presId="urn:microsoft.com/office/officeart/2005/8/layout/arrow2"/>
    <dgm:cxn modelId="{7C177FC2-6C68-466C-B5C2-4A1CABA55095}" type="presParOf" srcId="{F11ADC0F-8685-449F-802C-1E3BA87CC287}" destId="{4AE5D4BD-D24D-45CE-8DD6-DA31607FA1C2}" srcOrd="1" destOrd="0" presId="urn:microsoft.com/office/officeart/2005/8/layout/arrow2"/>
    <dgm:cxn modelId="{392B43F0-034D-4FF6-A1F0-834A94BB482C}" type="presParOf" srcId="{F11ADC0F-8685-449F-802C-1E3BA87CC287}" destId="{DEC97CAD-402C-42E7-A3C8-7DE29D0CED0E}" srcOrd="2" destOrd="0" presId="urn:microsoft.com/office/officeart/2005/8/layout/arrow2"/>
    <dgm:cxn modelId="{D37EFBBF-C96D-4B86-A663-A56C34AE0CA9}" type="presParOf" srcId="{F11ADC0F-8685-449F-802C-1E3BA87CC287}" destId="{87B4A4AE-7748-4E94-9FCF-B8986AE8CE14}" srcOrd="3" destOrd="0" presId="urn:microsoft.com/office/officeart/2005/8/layout/arrow2"/>
    <dgm:cxn modelId="{6B628218-3906-4FF3-B7F0-FC6F08E62BE1}" type="presParOf" srcId="{F11ADC0F-8685-449F-802C-1E3BA87CC287}" destId="{D22680F0-D0F7-455F-8DF0-9628D50C0652}" srcOrd="4" destOrd="0" presId="urn:microsoft.com/office/officeart/2005/8/layout/arrow2"/>
    <dgm:cxn modelId="{F76ED9EC-6F24-47D5-BAA0-CB4C2E307D8F}" type="presParOf" srcId="{F11ADC0F-8685-449F-802C-1E3BA87CC287}" destId="{5C7E9639-EC72-4396-AD43-2A489DBCE428}" srcOrd="5" destOrd="0" presId="urn:microsoft.com/office/officeart/2005/8/layout/arrow2"/>
    <dgm:cxn modelId="{AF8BD40C-6BCE-4AAD-84C4-2D664F956AFB}" type="presParOf" srcId="{F11ADC0F-8685-449F-802C-1E3BA87CC287}" destId="{2DE4D13B-D191-4E73-A11C-42D9DB30F4AB}" srcOrd="6" destOrd="0" presId="urn:microsoft.com/office/officeart/2005/8/layout/arrow2"/>
    <dgm:cxn modelId="{64105B63-682A-4288-A814-20E06DA31426}" type="presParOf" srcId="{F11ADC0F-8685-449F-802C-1E3BA87CC287}" destId="{407EE160-D40D-45A6-AE5B-79046E1A7DB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030C-64FB-49F2-825B-A95DFBFAF004}">
      <dsp:nvSpPr>
        <dsp:cNvPr id="0" name=""/>
        <dsp:cNvSpPr/>
      </dsp:nvSpPr>
      <dsp:spPr>
        <a:xfrm>
          <a:off x="1172619" y="0"/>
          <a:ext cx="7211488" cy="4507180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C4084-BFDC-402B-95EE-E75B90261ABE}">
      <dsp:nvSpPr>
        <dsp:cNvPr id="0" name=""/>
        <dsp:cNvSpPr/>
      </dsp:nvSpPr>
      <dsp:spPr>
        <a:xfrm>
          <a:off x="1882951" y="3351539"/>
          <a:ext cx="165864" cy="165864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5D4BD-D24D-45CE-8DD6-DA31607FA1C2}">
      <dsp:nvSpPr>
        <dsp:cNvPr id="0" name=""/>
        <dsp:cNvSpPr/>
      </dsp:nvSpPr>
      <dsp:spPr>
        <a:xfrm>
          <a:off x="2049319" y="3446678"/>
          <a:ext cx="2935769" cy="84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88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7.0 – January 2021</a:t>
          </a:r>
        </a:p>
      </dsp:txBody>
      <dsp:txXfrm>
        <a:off x="2049319" y="3446678"/>
        <a:ext cx="2935769" cy="845101"/>
      </dsp:txXfrm>
    </dsp:sp>
    <dsp:sp modelId="{DEC97CAD-402C-42E7-A3C8-7DE29D0CED0E}">
      <dsp:nvSpPr>
        <dsp:cNvPr id="0" name=""/>
        <dsp:cNvSpPr/>
      </dsp:nvSpPr>
      <dsp:spPr>
        <a:xfrm>
          <a:off x="3054817" y="2303168"/>
          <a:ext cx="288459" cy="288459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4A4AE-7748-4E94-9FCF-B8986AE8CE14}">
      <dsp:nvSpPr>
        <dsp:cNvPr id="0" name=""/>
        <dsp:cNvSpPr/>
      </dsp:nvSpPr>
      <dsp:spPr>
        <a:xfrm>
          <a:off x="3344544" y="2451909"/>
          <a:ext cx="3723077" cy="59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9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7.1 – September 2021</a:t>
          </a:r>
        </a:p>
      </dsp:txBody>
      <dsp:txXfrm>
        <a:off x="3344544" y="2451909"/>
        <a:ext cx="3723077" cy="595317"/>
      </dsp:txXfrm>
    </dsp:sp>
    <dsp:sp modelId="{D22680F0-D0F7-455F-8DF0-9628D50C0652}">
      <dsp:nvSpPr>
        <dsp:cNvPr id="0" name=""/>
        <dsp:cNvSpPr/>
      </dsp:nvSpPr>
      <dsp:spPr>
        <a:xfrm>
          <a:off x="4551201" y="1530638"/>
          <a:ext cx="382208" cy="382208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E9639-EC72-4396-AD43-2A489DBCE428}">
      <dsp:nvSpPr>
        <dsp:cNvPr id="0" name=""/>
        <dsp:cNvSpPr/>
      </dsp:nvSpPr>
      <dsp:spPr>
        <a:xfrm>
          <a:off x="4937044" y="1732647"/>
          <a:ext cx="3251292" cy="15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25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7.2 – February 2022</a:t>
          </a:r>
        </a:p>
      </dsp:txBody>
      <dsp:txXfrm>
        <a:off x="4937044" y="1732647"/>
        <a:ext cx="3251292" cy="1527115"/>
      </dsp:txXfrm>
    </dsp:sp>
    <dsp:sp modelId="{2DE4D13B-D191-4E73-A11C-42D9DB30F4AB}">
      <dsp:nvSpPr>
        <dsp:cNvPr id="0" name=""/>
        <dsp:cNvSpPr/>
      </dsp:nvSpPr>
      <dsp:spPr>
        <a:xfrm>
          <a:off x="6180998" y="1019524"/>
          <a:ext cx="512015" cy="512015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EE160-D40D-45A6-AE5B-79046E1A7DB3}">
      <dsp:nvSpPr>
        <dsp:cNvPr id="0" name=""/>
        <dsp:cNvSpPr/>
      </dsp:nvSpPr>
      <dsp:spPr>
        <a:xfrm>
          <a:off x="6683010" y="1288135"/>
          <a:ext cx="3251564" cy="104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06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7.3 – September 2022</a:t>
          </a:r>
        </a:p>
      </dsp:txBody>
      <dsp:txXfrm>
        <a:off x="6683010" y="1288135"/>
        <a:ext cx="3251564" cy="104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6A.5.4.2.2b—Permit Load Rating, Service I Limit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0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remaining spec updates for the 2021 interims deal with changes to load rating of culverts.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7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4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5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7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76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0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2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BrDR Legacy System – </a:t>
            </a:r>
            <a:r>
              <a:rPr lang="en-US" sz="1200" dirty="0"/>
              <a:t>After almost 5 years from the first announcement, the BrDR legacy system was end-of-life on June 30</a:t>
            </a:r>
            <a:r>
              <a:rPr lang="en-US" sz="1200" baseline="30000" dirty="0"/>
              <a:t>th</a:t>
            </a:r>
            <a:r>
              <a:rPr lang="en-US" sz="1200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BrDR 7.1 and 7.2 releases – </a:t>
            </a:r>
            <a:r>
              <a:rPr lang="en-US" sz="1200" dirty="0"/>
              <a:t>Packed more than 20 unique new features and enhancements requested by state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5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52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46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8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Oracle public synonym progress bar; Validation 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 database schema snapshots and generate basic database repair scripts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BrDR Bridge Copy Utility allows users to copy a bridge from one database to another database, delete a bridge from one database, or replace a bridge in one database with a bridge from another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8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66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6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6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3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9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structure types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2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structure types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structure types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2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structure types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8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D86-685C-4924-A90D-F6235FCCCA1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C72F9-28E5-C946-0333-CAEC197B5D9D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54621-8BE0-6C80-6722-5CA49AF7C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EF7FC-A3B6-904E-C841-9FA2FCB3D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93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981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7093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851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955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516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185-99E2-489B-9BC7-750192E02387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3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3BCF-71CC-4BD6-B116-72F06988854D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480"/>
            <a:ext cx="8946541" cy="4195481"/>
          </a:xfrm>
        </p:spPr>
        <p:txBody>
          <a:bodyPr/>
          <a:lstStyle>
            <a:lvl1pPr>
              <a:buClr>
                <a:schemeClr val="tx1"/>
              </a:buClr>
              <a:defRPr sz="3600"/>
            </a:lvl1pPr>
            <a:lvl2pPr>
              <a:buClr>
                <a:schemeClr val="tx1"/>
              </a:buClr>
              <a:defRPr sz="32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E90A-5606-4D5C-BE12-958812058C71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2C189-FFAF-A3DF-313E-18717EF38BD9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0E1EB-910B-204F-90F2-BB0D389F2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BAED3-E67A-8D58-C8FB-2C126BD386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45F-3C71-4263-8AFC-0493F9E360C4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>
              <a:buClr>
                <a:schemeClr val="tx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554480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>
              <a:buClr>
                <a:schemeClr val="tx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CFA-B8B2-4BC8-9605-3C2C154427C1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7AAD5-B6EC-BC3E-C416-D0D8F023B167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F7C42-97A3-D89F-F972-522753333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404EB-711F-AA2A-CB08-AEB09F51F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230C-CA78-4A4C-A83F-B41958139D9D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0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FD-9EE3-4067-A35E-12C09E8DAA70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748-A3D7-4DF0-8278-65EDD6880556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F467-3719-4618-89FD-EF847EA85875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5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5D1F-DDD8-41CE-A00D-897AD44609D4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448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6E1EDF-8122-4637-84B1-700C9C27F96B}" type="datetime1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A914EB-B6FB-3FEC-B5CD-A062E7FF4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67D45-DE3D-38A2-7056-8DD0747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4F6BE06-D04B-B349-9C16-51EDF7C0809B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B544A-953D-9B9E-820B-8EA1E1332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0689B7-3F15-D322-A5F3-611E6E695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BC0959-C007-BDBC-0BA7-6E603C4158B4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08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9224" y="457200"/>
            <a:ext cx="9668328" cy="2971801"/>
          </a:xfrm>
        </p:spPr>
        <p:txBody>
          <a:bodyPr anchor="t">
            <a:normAutofit fontScale="90000"/>
          </a:bodyPr>
          <a:lstStyle/>
          <a:p>
            <a:r>
              <a:rPr lang="en-US" sz="4900" b="1" cap="none" dirty="0">
                <a:solidFill>
                  <a:schemeClr val="tx1"/>
                </a:solidFill>
              </a:rPr>
              <a:t>BrDR 7.3 Preview</a:t>
            </a:r>
            <a:br>
              <a:rPr lang="en-US" sz="4900" b="1" cap="none" dirty="0">
                <a:solidFill>
                  <a:schemeClr val="tx1"/>
                </a:solidFill>
              </a:rPr>
            </a:br>
            <a:r>
              <a:rPr lang="en-US" sz="4900" b="1" cap="none" dirty="0">
                <a:solidFill>
                  <a:schemeClr val="tx1"/>
                </a:solidFill>
              </a:rPr>
              <a:t>New Features and Enhancements</a:t>
            </a:r>
            <a:br>
              <a:rPr lang="en-US" sz="4900" b="1" cap="none" dirty="0">
                <a:solidFill>
                  <a:schemeClr val="tx1"/>
                </a:solidFill>
              </a:rPr>
            </a:br>
            <a:br>
              <a:rPr lang="en-US" sz="4000" b="1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r>
              <a:rPr lang="en-US" sz="2000" b="0" cap="none" dirty="0">
                <a:solidFill>
                  <a:schemeClr val="tx1"/>
                </a:solidFill>
              </a:rPr>
              <a:t>Herman Lee,</a:t>
            </a:r>
            <a:r>
              <a:rPr lang="en-US" sz="2000" b="0" cap="none" dirty="0">
                <a:solidFill>
                  <a:schemeClr val="tx1"/>
                </a:solidFill>
                <a:latin typeface="+mn-lt"/>
              </a:rPr>
              <a:t> P.E.</a:t>
            </a:r>
            <a:br>
              <a:rPr lang="en-US" sz="2000" b="0" cap="none" dirty="0">
                <a:solidFill>
                  <a:schemeClr val="tx1"/>
                </a:solidFill>
                <a:latin typeface="+mn-lt"/>
              </a:rPr>
            </a:br>
            <a:r>
              <a:rPr lang="en-US" sz="2000" b="0" dirty="0">
                <a:solidFill>
                  <a:schemeClr val="tx1"/>
                </a:solidFill>
                <a:latin typeface="+mn-lt"/>
              </a:rPr>
              <a:t>herman</a:t>
            </a:r>
            <a:r>
              <a:rPr lang="en-US" sz="2000" b="0" cap="none" dirty="0">
                <a:solidFill>
                  <a:schemeClr val="tx1"/>
                </a:solidFill>
                <a:latin typeface="+mn-lt"/>
              </a:rPr>
              <a:t>@promiles.com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4212" y="5034555"/>
            <a:ext cx="8825658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AASHTOWare RADBUG ANNUAL Meeting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August 2-3, 2022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New Orleans,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1406352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sz="2800" dirty="0"/>
              <a:t>Manual for Bridge Evaluation updates – 3</a:t>
            </a:r>
            <a:r>
              <a:rPr lang="en-US" sz="2800" baseline="30000" dirty="0"/>
              <a:t>rd</a:t>
            </a:r>
            <a:r>
              <a:rPr lang="en-US" sz="2800" dirty="0"/>
              <a:t> Edition, 2021 Interim Revisions</a:t>
            </a:r>
          </a:p>
          <a:p>
            <a:pPr lvl="1"/>
            <a:r>
              <a:rPr lang="en-US" sz="2600" dirty="0"/>
              <a:t>Appendix A, Example A3 – Modify Article 6A.5.4.2.2b rating factor equation for PS members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D3A1A0-8AF7-986F-5ED6-0411693FE077}"/>
              </a:ext>
            </a:extLst>
          </p:cNvPr>
          <p:cNvGrpSpPr/>
          <p:nvPr/>
        </p:nvGrpSpPr>
        <p:grpSpPr>
          <a:xfrm>
            <a:off x="467441" y="3066276"/>
            <a:ext cx="11257119" cy="2994920"/>
            <a:chOff x="236241" y="3033317"/>
            <a:chExt cx="11257119" cy="29949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FBCF91-A59B-B735-0D09-CBA8FA750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41" y="3033317"/>
              <a:ext cx="5288738" cy="29949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DBEE65-2D63-6EB9-1770-5B788280C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3073" y="3033317"/>
              <a:ext cx="5620287" cy="2994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6A.10.10.2b LRFR at-rest lateral earth pressure coefficient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BF34E1C-FDDB-214F-3C28-36323227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37020"/>
            <a:ext cx="5715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0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6A.10.10.3a Live load distribution changes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0C7D54-6AEC-8733-F6CB-D3B15B4EC935}"/>
              </a:ext>
            </a:extLst>
          </p:cNvPr>
          <p:cNvGrpSpPr/>
          <p:nvPr/>
        </p:nvGrpSpPr>
        <p:grpSpPr>
          <a:xfrm>
            <a:off x="1683040" y="3081510"/>
            <a:ext cx="8825920" cy="2171888"/>
            <a:chOff x="828726" y="3081510"/>
            <a:chExt cx="8825920" cy="2171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8C1A07-D700-5A98-3793-5563A0D9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726" y="3081510"/>
              <a:ext cx="3878916" cy="21490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3762E2-654F-B296-F74A-5E5DF08ED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5247" y="3081510"/>
              <a:ext cx="3909399" cy="2171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7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6A.10.10.3a Negligible live load effects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14AEC-BC48-2276-1327-5AC3322A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0" y="3030656"/>
            <a:ext cx="11886296" cy="983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D69C0-1532-8ABF-4D24-5DB10E538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633" y="4277365"/>
            <a:ext cx="5615710" cy="6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6A.10.10.3c Approaching Wheel Load (AW)</a:t>
            </a:r>
          </a:p>
          <a:p>
            <a:pPr lvl="3"/>
            <a:r>
              <a:rPr lang="en-US" sz="2600" dirty="0"/>
              <a:t>Replaces Live Load Surcharge (LS)</a:t>
            </a:r>
          </a:p>
          <a:p>
            <a:pPr lvl="3"/>
            <a:r>
              <a:rPr lang="en-US" sz="2600" dirty="0"/>
              <a:t>Applied for &lt;= 2’ of cover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88AC5-B240-017A-A7A6-A1D7CF4CF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26" y="3656493"/>
            <a:ext cx="4922947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6A.10.10.3d Pavement Reduction Factor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D54C2-A35D-A30C-E194-465262D2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70" y="3174126"/>
            <a:ext cx="5554461" cy="18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6A.10.3.1 Subgrade Modulus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749E0-04CB-3104-610D-6BEAC862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57" y="2637886"/>
            <a:ext cx="7321086" cy="34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5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6A.10.11.1 Modified Shear Strain Capacity</a:t>
            </a:r>
          </a:p>
          <a:p>
            <a:pPr lvl="3"/>
            <a:r>
              <a:rPr lang="en-US" sz="2600" dirty="0"/>
              <a:t>General shear method</a:t>
            </a:r>
          </a:p>
          <a:p>
            <a:pPr lvl="3"/>
            <a:r>
              <a:rPr lang="en-US" sz="2600" dirty="0"/>
              <a:t>Modified negative moment in top slab under less than 2’ fill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998B4-375A-0710-2F56-6141AD6C8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10" y="3678134"/>
            <a:ext cx="4883181" cy="511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1F053-0623-0906-68C3-3933C257F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95" y="4263891"/>
            <a:ext cx="2802010" cy="17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6A.10 Culvert load rating changes</a:t>
            </a:r>
          </a:p>
          <a:p>
            <a:pPr lvl="2"/>
            <a:r>
              <a:rPr lang="en-US" sz="2600" dirty="0"/>
              <a:t>Table 6A.10.5.1 Limit States and Load Factors</a:t>
            </a:r>
          </a:p>
          <a:p>
            <a:pPr lvl="3"/>
            <a:r>
              <a:rPr lang="en-US" sz="2600" dirty="0"/>
              <a:t>If depth of fill &amp; backfill density are known, maximum EV load factor may be taken as average of 1.0 and EV factor from table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25C33-F92D-C60E-B695-538A83820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910" y="3606634"/>
            <a:ext cx="4800180" cy="24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4"/>
            </a:pPr>
            <a:r>
              <a:rPr lang="en-US" sz="2800" dirty="0"/>
              <a:t>Include Flange Lateral Bending in Analysis</a:t>
            </a:r>
          </a:p>
          <a:p>
            <a:pPr lvl="1"/>
            <a:r>
              <a:rPr lang="en-US" sz="2600" dirty="0"/>
              <a:t>NYSDOT Service Unit work</a:t>
            </a:r>
          </a:p>
          <a:p>
            <a:pPr lvl="1"/>
            <a:r>
              <a:rPr lang="en-US" sz="2600" dirty="0"/>
              <a:t>Allow flange lateral bending stresses to be specified for the design and rating of skewed steel I-girder bridges</a:t>
            </a:r>
          </a:p>
          <a:p>
            <a:pPr lvl="1"/>
            <a:r>
              <a:rPr lang="en-US" sz="2600" dirty="0"/>
              <a:t>Required by the AASHTO LRFD Bridge Design Specifications and supported by NCHRP Report 725 and FDOT Report BE535</a:t>
            </a:r>
          </a:p>
          <a:p>
            <a:pPr lvl="1"/>
            <a:r>
              <a:rPr lang="en-US" sz="2600" dirty="0"/>
              <a:t>Default flange lateral bending stresses based on LRFD Article 6.10.1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1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94FD-CE12-936C-8461-BB82B011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What’s new in BrDR since 7.0?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DEF1-64BD-23B6-6F3E-80A1D306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2667E7A0-43B1-27E5-4F36-8AA1A1564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686563"/>
              </p:ext>
            </p:extLst>
          </p:nvPr>
        </p:nvGraphicFramePr>
        <p:xfrm>
          <a:off x="723900" y="1354455"/>
          <a:ext cx="9934575" cy="450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41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4"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ECD5A-DAF4-9961-CFF3-71EB3809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72" y="0"/>
            <a:ext cx="6379255" cy="86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en-US" sz="2800" dirty="0"/>
              <a:t>System Default Analysis Engine Settings</a:t>
            </a:r>
          </a:p>
          <a:p>
            <a:pPr lvl="1"/>
            <a:r>
              <a:rPr lang="en-US" sz="2600" dirty="0"/>
              <a:t>Ability to specify system default analysis engines based on member types</a:t>
            </a:r>
          </a:p>
          <a:p>
            <a:pPr lvl="1"/>
            <a:r>
              <a:rPr lang="en-US" sz="2600" dirty="0"/>
              <a:t>Ability to specify truss and multi-cell concrete box default rating methods</a:t>
            </a:r>
          </a:p>
          <a:p>
            <a:pPr lvl="1"/>
            <a:r>
              <a:rPr lang="en-US" sz="2600" dirty="0"/>
              <a:t>More granular control over the Analysis Engine used for an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8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8C7F5-980A-F7A4-1064-4930AAA59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84" y="160773"/>
            <a:ext cx="11625231" cy="58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C973D5-D20A-AC09-88DF-B4FD56667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45588-B122-EB96-53FB-E351E5445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7" y="100484"/>
            <a:ext cx="11901386" cy="58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sz="2800" dirty="0"/>
              <a:t>BrDR Migration Wizard Phase 2</a:t>
            </a:r>
          </a:p>
          <a:p>
            <a:pPr lvl="1"/>
            <a:r>
              <a:rPr lang="en-US" sz="2600" dirty="0"/>
              <a:t>UX improvements</a:t>
            </a:r>
          </a:p>
          <a:p>
            <a:pPr lvl="1"/>
            <a:r>
              <a:rPr lang="en-US" sz="2600" dirty="0"/>
              <a:t>BrDR Database Repair Script Generator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sz="2800" dirty="0"/>
              <a:t>BrDR WiX Installer</a:t>
            </a:r>
          </a:p>
          <a:p>
            <a:pPr lvl="1"/>
            <a:r>
              <a:rPr lang="en-US" sz="2600" dirty="0"/>
              <a:t>Streamline BrDR installation and improve consistency</a:t>
            </a:r>
          </a:p>
          <a:p>
            <a:pPr lvl="1"/>
            <a:r>
              <a:rPr lang="en-US" sz="2600" dirty="0"/>
              <a:t>Provide better support for headless installations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sz="2800" dirty="0"/>
              <a:t>Modernize Bridge Copy Utility</a:t>
            </a:r>
          </a:p>
          <a:p>
            <a:pPr lvl="1"/>
            <a:r>
              <a:rPr lang="en-US" sz="2600" dirty="0"/>
              <a:t>Upgrade from .NET Framework to .NET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5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9"/>
            </a:pPr>
            <a:r>
              <a:rPr lang="it-IT" sz="2800" dirty="0"/>
              <a:t>Improve Data Precision in BrDR Databases</a:t>
            </a:r>
            <a:endParaRPr lang="en-US" sz="2800" dirty="0"/>
          </a:p>
          <a:p>
            <a:pPr lvl="1"/>
            <a:r>
              <a:rPr lang="en-US" sz="2600" dirty="0"/>
              <a:t>Improve accuracy of floating point arithmetic operations</a:t>
            </a:r>
          </a:p>
          <a:p>
            <a:pPr lvl="1"/>
            <a:r>
              <a:rPr lang="en-US" sz="2600" dirty="0"/>
              <a:t>Avoid loss of precision, overflow, and underflow error conditions</a:t>
            </a:r>
          </a:p>
          <a:p>
            <a:pPr lvl="1"/>
            <a:r>
              <a:rPr lang="en-US" sz="2600" dirty="0"/>
              <a:t>Changing float to double, smallint to int, also date/time data type</a:t>
            </a:r>
          </a:p>
          <a:p>
            <a:pPr marL="514350" indent="-514350">
              <a:buSzPct val="100000"/>
              <a:buFont typeface="+mj-lt"/>
              <a:buAutoNum type="arabicPeriod" startAt="9"/>
            </a:pPr>
            <a:r>
              <a:rPr lang="en-US" sz="2800" dirty="0"/>
              <a:t>Internal Release Utility Version 3</a:t>
            </a:r>
          </a:p>
          <a:p>
            <a:pPr lvl="1"/>
            <a:r>
              <a:rPr lang="en-US" sz="2600" dirty="0"/>
              <a:t>Facilitate rapid and agile develop-build-test cycles</a:t>
            </a:r>
          </a:p>
          <a:p>
            <a:pPr lvl="1"/>
            <a:r>
              <a:rPr lang="en-US" sz="2600" dirty="0"/>
              <a:t>Embrace “Test Early and Test Often” for Alpha and Beta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0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3208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cap="none" dirty="0"/>
              <a:t>Thank You!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0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800" dirty="0"/>
              <a:t>New AASHTO Timber Engine for ASR and LRFR</a:t>
            </a:r>
          </a:p>
          <a:p>
            <a:pPr lvl="1"/>
            <a:r>
              <a:rPr lang="en-US" sz="2600" dirty="0"/>
              <a:t>Sawn and glulam timber beams, and sawn timber deck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30B5F2-03D8-6DB4-7BAD-762EA0A48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22398"/>
              </p:ext>
            </p:extLst>
          </p:nvPr>
        </p:nvGraphicFramePr>
        <p:xfrm>
          <a:off x="1536971" y="2684107"/>
          <a:ext cx="8521429" cy="2327275"/>
        </p:xfrm>
        <a:graphic>
          <a:graphicData uri="http://schemas.openxmlformats.org/drawingml/2006/table">
            <a:tbl>
              <a:tblPr firstRow="1" firstCol="1" bandRow="1"/>
              <a:tblGrid>
                <a:gridCol w="2120629">
                  <a:extLst>
                    <a:ext uri="{9D8B030D-6E8A-4147-A177-3AD203B41FA5}">
                      <a16:colId xmlns:a16="http://schemas.microsoft.com/office/drawing/2014/main" val="2545003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6840191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875848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86875285"/>
                    </a:ext>
                  </a:extLst>
                </a:gridCol>
              </a:tblGrid>
              <a:tr h="3567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 &amp;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 type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BrR with Madero Engine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AASHTO Timber Engine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418"/>
                  </a:ext>
                </a:extLst>
              </a:tr>
              <a:tr h="373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LRFR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00242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Sawn beam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63743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Sawn deck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64070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Glulam beam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7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3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50493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Madero vs AASHTO Timber Engine comparison</a:t>
            </a:r>
          </a:p>
          <a:p>
            <a:pPr marL="1196975" lvl="1"/>
            <a:r>
              <a:rPr lang="en-US" sz="2600" dirty="0"/>
              <a:t>Madero dead load distribution is always by tributary area.</a:t>
            </a:r>
          </a:p>
          <a:p>
            <a:pPr marL="1196975" lvl="1"/>
            <a:r>
              <a:rPr lang="en-US" sz="2600" dirty="0"/>
              <a:t>Madero adjusts dead load shear for points within depth of the beam “d” with shear at “d”.  Madero computes shear at “d” using interpolation if it is not a tenth point.  AASHTO Timber Engine will behave the same but will add a FE node to get shear at “d”.</a:t>
            </a:r>
          </a:p>
          <a:p>
            <a:pPr marL="1196975" lvl="1"/>
            <a:r>
              <a:rPr lang="en-US" sz="2600" dirty="0"/>
              <a:t>Madero adjusts live load shear for points within minimum of “3d” and “L/4” with shear at minimum of “3d” and “L/4”.  AASHTO Timber Engine will behave the same but will add a FE node to get shear at minimum of “3d” and “L/4”.</a:t>
            </a:r>
          </a:p>
          <a:p>
            <a:pPr marL="1196975" lvl="1"/>
            <a:endParaRPr lang="en-US" sz="2600" dirty="0"/>
          </a:p>
          <a:p>
            <a:pPr marL="1196975"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5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504939" cy="4195481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Madero vs AASHTO Timber Engine comparison</a:t>
            </a:r>
          </a:p>
          <a:p>
            <a:pPr marL="1196975" lvl="1"/>
            <a:r>
              <a:rPr lang="en-US" sz="2600" dirty="0"/>
              <a:t>Madero applies shear at support based on shear LLDF and not shear at support LLDF.  AASHTO Timber Engine will behave the same.</a:t>
            </a:r>
          </a:p>
          <a:p>
            <a:pPr marL="1196975" lvl="1"/>
            <a:r>
              <a:rPr lang="en-US" sz="2600" dirty="0"/>
              <a:t>Madero tabular live load results do not include LLDF.  AASHTO Timber Engine tabular live load results include LLDF to be consistent with other AASHTO line girder engines.</a:t>
            </a:r>
          </a:p>
          <a:p>
            <a:pPr marL="1196975"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5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sz="2800" dirty="0"/>
              <a:t>New AASHTO Metal Culvert Engine for LFR and LRFR</a:t>
            </a:r>
          </a:p>
          <a:p>
            <a:pPr lvl="1"/>
            <a:r>
              <a:rPr lang="en-US" sz="2600" dirty="0"/>
              <a:t>Metal pipe, pipe arch, arch, and structural plate pipe structures</a:t>
            </a:r>
          </a:p>
          <a:p>
            <a:pPr lvl="1"/>
            <a:r>
              <a:rPr lang="en-US" sz="2600" dirty="0"/>
              <a:t>Long-span structural plate pipe structures</a:t>
            </a:r>
          </a:p>
          <a:p>
            <a:pPr lvl="1"/>
            <a:r>
              <a:rPr lang="en-US" sz="2600" dirty="0"/>
              <a:t>Structural plate box structures</a:t>
            </a:r>
          </a:p>
          <a:p>
            <a:pPr lvl="1"/>
            <a:r>
              <a:rPr lang="en-US" sz="2600" dirty="0"/>
              <a:t>Steel or aluminum material</a:t>
            </a:r>
          </a:p>
          <a:p>
            <a:pPr lvl="1"/>
            <a:r>
              <a:rPr lang="en-US" sz="2600" dirty="0"/>
              <a:t>Analysis follows the empirical procedures in the AASHTO Standard and LRFD specifications</a:t>
            </a:r>
          </a:p>
          <a:p>
            <a:pPr lvl="1"/>
            <a:r>
              <a:rPr lang="en-US" sz="2600" dirty="0"/>
              <a:t>Optional Duncan &amp; Drawsky plastic moment rating for pipe culverts</a:t>
            </a:r>
          </a:p>
          <a:p>
            <a:pPr lvl="1"/>
            <a:r>
              <a:rPr lang="en-US" sz="2600" dirty="0"/>
              <a:t>Deflection and deterioration are considered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6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62FB2-ED36-C514-37B8-007258ED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02" y="99774"/>
            <a:ext cx="3782995" cy="66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0D828-9108-CE48-E4B8-23CD7B7C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518884"/>
            <a:ext cx="4030219" cy="291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3E20A4-A191-FE06-182D-C87EE5C8D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00" y="152341"/>
            <a:ext cx="4411904" cy="64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8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115" cy="1400530"/>
          </a:xfrm>
        </p:spPr>
        <p:txBody>
          <a:bodyPr/>
          <a:lstStyle/>
          <a:p>
            <a:r>
              <a:rPr lang="en-US" dirty="0"/>
              <a:t>BrDR 7.3 Preview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54480"/>
            <a:ext cx="10374549" cy="419548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207A5-403D-C87C-6C73-738D8E432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65284" cy="4625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3C746-1A97-78FB-6B27-3C7BBD65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266" y="2344312"/>
            <a:ext cx="6393734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3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ad8fed-44e6-49bf-9ee2-cd558aeef571">
      <Terms xmlns="http://schemas.microsoft.com/office/infopath/2007/PartnerControls"/>
    </lcf76f155ced4ddcb4097134ff3c332f>
    <TaxCatchAll xmlns="f963e85d-f413-4ccb-aee4-72b2cb8a14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FCA3C99F6CE4F94AE78A8974FE050" ma:contentTypeVersion="16" ma:contentTypeDescription="Create a new document." ma:contentTypeScope="" ma:versionID="485b74fcd3313a9245567f3225b230a0">
  <xsd:schema xmlns:xsd="http://www.w3.org/2001/XMLSchema" xmlns:xs="http://www.w3.org/2001/XMLSchema" xmlns:p="http://schemas.microsoft.com/office/2006/metadata/properties" xmlns:ns2="72ad8fed-44e6-49bf-9ee2-cd558aeef571" xmlns:ns3="f963e85d-f413-4ccb-aee4-72b2cb8a147b" targetNamespace="http://schemas.microsoft.com/office/2006/metadata/properties" ma:root="true" ma:fieldsID="7218f5101d89879ae4f37c81918bd950" ns2:_="" ns3:_="">
    <xsd:import namespace="72ad8fed-44e6-49bf-9ee2-cd558aeef571"/>
    <xsd:import namespace="f963e85d-f413-4ccb-aee4-72b2cb8a1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d8fed-44e6-49bf-9ee2-cd558aeef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aeaee6-4296-4e86-a8f8-8968b74544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e85d-f413-4ccb-aee4-72b2cb8a1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f31358-0983-475c-9570-10cf22785111}" ma:internalName="TaxCatchAll" ma:showField="CatchAllData" ma:web="f963e85d-f413-4ccb-aee4-72b2cb8a1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0F53E-8A46-4E6C-8F1A-DEE760FCE041}"/>
</file>

<file path=customXml/itemProps2.xml><?xml version="1.0" encoding="utf-8"?>
<ds:datastoreItem xmlns:ds="http://schemas.openxmlformats.org/officeDocument/2006/customXml" ds:itemID="{9632C7D0-58FB-42B6-A22D-1E58D72906BB}"/>
</file>

<file path=customXml/itemProps3.xml><?xml version="1.0" encoding="utf-8"?>
<ds:datastoreItem xmlns:ds="http://schemas.openxmlformats.org/officeDocument/2006/customXml" ds:itemID="{73D9F803-A2F1-47B8-ABC5-8E14BDB028F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1061</Words>
  <Application>Microsoft Office PowerPoint</Application>
  <PresentationFormat>Widescreen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 3</vt:lpstr>
      <vt:lpstr>Ion</vt:lpstr>
      <vt:lpstr>BrDR 7.3 Preview New Features and Enhancements    Herman Lee, P.E. herman@promiles.com</vt:lpstr>
      <vt:lpstr>What’s new in BrDR since 7.0?</vt:lpstr>
      <vt:lpstr>BrDR 7.3 Preview</vt:lpstr>
      <vt:lpstr>BrDR 7.3 Preview</vt:lpstr>
      <vt:lpstr>BrDR 7.3 Preview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BrDR 7.3 Preview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BrDR 7.3 Preview</dc:title>
  <dc:creator>Krisha Kennelly</dc:creator>
  <cp:lastModifiedBy>Herman Lee</cp:lastModifiedBy>
  <cp:revision>8</cp:revision>
  <cp:lastPrinted>2012-08-15T21:38:02Z</cp:lastPrinted>
  <dcterms:created xsi:type="dcterms:W3CDTF">2020-07-06T18:50:20Z</dcterms:created>
  <dcterms:modified xsi:type="dcterms:W3CDTF">2022-08-02T19:33:56Z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0x0101005139E23A4907C044847C03396679221C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