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4"/>
  </p:sldMasterIdLst>
  <p:notesMasterIdLst>
    <p:notesMasterId r:id="rId11"/>
  </p:notesMasterIdLst>
  <p:handoutMasterIdLst>
    <p:handoutMasterId r:id="rId12"/>
  </p:handoutMasterIdLst>
  <p:sldIdLst>
    <p:sldId id="257" r:id="rId5"/>
    <p:sldId id="300" r:id="rId6"/>
    <p:sldId id="301" r:id="rId7"/>
    <p:sldId id="303" r:id="rId8"/>
    <p:sldId id="302" r:id="rId9"/>
    <p:sldId id="299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26456-F77A-4881-BB73-41C7BA950CE1}" v="36" dt="2022-08-01T13:45:06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4" autoAdjust="0"/>
    <p:restoredTop sz="94007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3"/>
    </p:cViewPr>
  </p:sorterViewPr>
  <p:notesViewPr>
    <p:cSldViewPr snapToGrid="0">
      <p:cViewPr varScale="1">
        <p:scale>
          <a:sx n="81" d="100"/>
          <a:sy n="81" d="100"/>
        </p:scale>
        <p:origin x="39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Plummer" userId="5108f997-7624-4439-9fff-1141f4ab80e5" providerId="ADAL" clId="{0F926456-F77A-4881-BB73-41C7BA950CE1}"/>
    <pc:docChg chg="undo custSel addSld delSld modSld">
      <pc:chgData name="Kyle Plummer" userId="5108f997-7624-4439-9fff-1141f4ab80e5" providerId="ADAL" clId="{0F926456-F77A-4881-BB73-41C7BA950CE1}" dt="2022-08-01T14:05:13.786" v="2975" actId="20577"/>
      <pc:docMkLst>
        <pc:docMk/>
      </pc:docMkLst>
      <pc:sldChg chg="modSp mod modNotes">
        <pc:chgData name="Kyle Plummer" userId="5108f997-7624-4439-9fff-1141f4ab80e5" providerId="ADAL" clId="{0F926456-F77A-4881-BB73-41C7BA950CE1}" dt="2022-08-01T13:52:42.285" v="1147" actId="20577"/>
        <pc:sldMkLst>
          <pc:docMk/>
          <pc:sldMk cId="0" sldId="257"/>
        </pc:sldMkLst>
        <pc:spChg chg="mod">
          <ac:chgData name="Kyle Plummer" userId="5108f997-7624-4439-9fff-1141f4ab80e5" providerId="ADAL" clId="{0F926456-F77A-4881-BB73-41C7BA950CE1}" dt="2022-07-29T18:47:25.072" v="92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Kyle Plummer" userId="5108f997-7624-4439-9fff-1141f4ab80e5" providerId="ADAL" clId="{0F926456-F77A-4881-BB73-41C7BA950CE1}" dt="2022-07-29T18:48:08.104" v="93" actId="2696"/>
        <pc:sldMkLst>
          <pc:docMk/>
          <pc:sldMk cId="4039856065" sldId="298"/>
        </pc:sldMkLst>
      </pc:sldChg>
      <pc:sldChg chg="addSp delSp modSp mod">
        <pc:chgData name="Kyle Plummer" userId="5108f997-7624-4439-9fff-1141f4ab80e5" providerId="ADAL" clId="{0F926456-F77A-4881-BB73-41C7BA950CE1}" dt="2022-07-29T18:48:48.413" v="134" actId="255"/>
        <pc:sldMkLst>
          <pc:docMk/>
          <pc:sldMk cId="488072513" sldId="299"/>
        </pc:sldMkLst>
        <pc:spChg chg="mod">
          <ac:chgData name="Kyle Plummer" userId="5108f997-7624-4439-9fff-1141f4ab80e5" providerId="ADAL" clId="{0F926456-F77A-4881-BB73-41C7BA950CE1}" dt="2022-07-29T18:48:48.413" v="134" actId="255"/>
          <ac:spMkLst>
            <pc:docMk/>
            <pc:sldMk cId="488072513" sldId="299"/>
            <ac:spMk id="2" creationId="{00000000-0000-0000-0000-000000000000}"/>
          </ac:spMkLst>
        </pc:spChg>
        <pc:spChg chg="add del mod">
          <ac:chgData name="Kyle Plummer" userId="5108f997-7624-4439-9fff-1141f4ab80e5" providerId="ADAL" clId="{0F926456-F77A-4881-BB73-41C7BA950CE1}" dt="2022-07-29T18:48:23.800" v="96" actId="478"/>
          <ac:spMkLst>
            <pc:docMk/>
            <pc:sldMk cId="488072513" sldId="299"/>
            <ac:spMk id="5" creationId="{03326C45-EE0D-24E1-9DAB-80475A61DC31}"/>
          </ac:spMkLst>
        </pc:spChg>
        <pc:spChg chg="del mod">
          <ac:chgData name="Kyle Plummer" userId="5108f997-7624-4439-9fff-1141f4ab80e5" providerId="ADAL" clId="{0F926456-F77A-4881-BB73-41C7BA950CE1}" dt="2022-07-29T18:48:20.240" v="95" actId="478"/>
          <ac:spMkLst>
            <pc:docMk/>
            <pc:sldMk cId="488072513" sldId="299"/>
            <ac:spMk id="6" creationId="{00000000-0000-0000-0000-000000000000}"/>
          </ac:spMkLst>
        </pc:spChg>
      </pc:sldChg>
      <pc:sldChg chg="addSp delSp modSp add mod modNotes">
        <pc:chgData name="Kyle Plummer" userId="5108f997-7624-4439-9fff-1141f4ab80e5" providerId="ADAL" clId="{0F926456-F77A-4881-BB73-41C7BA950CE1}" dt="2022-08-01T13:55:35.941" v="1354" actId="20577"/>
        <pc:sldMkLst>
          <pc:docMk/>
          <pc:sldMk cId="505186730" sldId="300"/>
        </pc:sldMkLst>
        <pc:spChg chg="mod">
          <ac:chgData name="Kyle Plummer" userId="5108f997-7624-4439-9fff-1141f4ab80e5" providerId="ADAL" clId="{0F926456-F77A-4881-BB73-41C7BA950CE1}" dt="2022-07-29T18:51:42.191" v="176" actId="20577"/>
          <ac:spMkLst>
            <pc:docMk/>
            <pc:sldMk cId="505186730" sldId="300"/>
            <ac:spMk id="3" creationId="{00000000-0000-0000-0000-000000000000}"/>
          </ac:spMkLst>
        </pc:spChg>
        <pc:spChg chg="add del mod">
          <ac:chgData name="Kyle Plummer" userId="5108f997-7624-4439-9fff-1141f4ab80e5" providerId="ADAL" clId="{0F926456-F77A-4881-BB73-41C7BA950CE1}" dt="2022-08-01T13:17:46.371" v="264" actId="478"/>
          <ac:spMkLst>
            <pc:docMk/>
            <pc:sldMk cId="505186730" sldId="300"/>
            <ac:spMk id="10" creationId="{AD082B99-D0DD-8D12-A60F-CCEBE140A3EB}"/>
          </ac:spMkLst>
        </pc:spChg>
        <pc:graphicFrameChg chg="add mod modGraphic">
          <ac:chgData name="Kyle Plummer" userId="5108f997-7624-4439-9fff-1141f4ab80e5" providerId="ADAL" clId="{0F926456-F77A-4881-BB73-41C7BA950CE1}" dt="2022-08-01T13:19:20.244" v="278" actId="20577"/>
          <ac:graphicFrameMkLst>
            <pc:docMk/>
            <pc:sldMk cId="505186730" sldId="300"/>
            <ac:graphicFrameMk id="2" creationId="{30CD8C8E-0759-6CD5-54AB-DB9A096D31F5}"/>
          </ac:graphicFrameMkLst>
        </pc:graphicFrameChg>
        <pc:picChg chg="add mod">
          <ac:chgData name="Kyle Plummer" userId="5108f997-7624-4439-9fff-1141f4ab80e5" providerId="ADAL" clId="{0F926456-F77A-4881-BB73-41C7BA950CE1}" dt="2022-08-01T13:18:12.583" v="272" actId="1076"/>
          <ac:picMkLst>
            <pc:docMk/>
            <pc:sldMk cId="505186730" sldId="300"/>
            <ac:picMk id="5" creationId="{08052ED8-C999-162E-EE21-1453A47988D7}"/>
          </ac:picMkLst>
        </pc:picChg>
        <pc:picChg chg="add mod">
          <ac:chgData name="Kyle Plummer" userId="5108f997-7624-4439-9fff-1141f4ab80e5" providerId="ADAL" clId="{0F926456-F77A-4881-BB73-41C7BA950CE1}" dt="2022-08-01T13:18:19.681" v="274" actId="1076"/>
          <ac:picMkLst>
            <pc:docMk/>
            <pc:sldMk cId="505186730" sldId="300"/>
            <ac:picMk id="7" creationId="{C4AEF5AC-72B0-B62A-7BF9-30D05CE03138}"/>
          </ac:picMkLst>
        </pc:picChg>
        <pc:picChg chg="add mod">
          <ac:chgData name="Kyle Plummer" userId="5108f997-7624-4439-9fff-1141f4ab80e5" providerId="ADAL" clId="{0F926456-F77A-4881-BB73-41C7BA950CE1}" dt="2022-08-01T13:18:06.028" v="270" actId="1076"/>
          <ac:picMkLst>
            <pc:docMk/>
            <pc:sldMk cId="505186730" sldId="300"/>
            <ac:picMk id="8" creationId="{CB1137FE-53E8-F0A2-C739-C1F1A796C433}"/>
          </ac:picMkLst>
        </pc:picChg>
        <pc:picChg chg="add mod">
          <ac:chgData name="Kyle Plummer" userId="5108f997-7624-4439-9fff-1141f4ab80e5" providerId="ADAL" clId="{0F926456-F77A-4881-BB73-41C7BA950CE1}" dt="2022-08-01T13:18:21.375" v="275" actId="1076"/>
          <ac:picMkLst>
            <pc:docMk/>
            <pc:sldMk cId="505186730" sldId="300"/>
            <ac:picMk id="9" creationId="{1D08B5E3-1809-4664-0006-10C045930364}"/>
          </ac:picMkLst>
        </pc:picChg>
      </pc:sldChg>
      <pc:sldChg chg="del">
        <pc:chgData name="Kyle Plummer" userId="5108f997-7624-4439-9fff-1141f4ab80e5" providerId="ADAL" clId="{0F926456-F77A-4881-BB73-41C7BA950CE1}" dt="2022-07-29T18:48:08.104" v="93" actId="2696"/>
        <pc:sldMkLst>
          <pc:docMk/>
          <pc:sldMk cId="1197449273" sldId="300"/>
        </pc:sldMkLst>
      </pc:sldChg>
      <pc:sldChg chg="del">
        <pc:chgData name="Kyle Plummer" userId="5108f997-7624-4439-9fff-1141f4ab80e5" providerId="ADAL" clId="{0F926456-F77A-4881-BB73-41C7BA950CE1}" dt="2022-07-29T18:48:08.104" v="93" actId="2696"/>
        <pc:sldMkLst>
          <pc:docMk/>
          <pc:sldMk cId="937634883" sldId="301"/>
        </pc:sldMkLst>
      </pc:sldChg>
      <pc:sldChg chg="addSp delSp modSp add mod modNotes">
        <pc:chgData name="Kyle Plummer" userId="5108f997-7624-4439-9fff-1141f4ab80e5" providerId="ADAL" clId="{0F926456-F77A-4881-BB73-41C7BA950CE1}" dt="2022-08-01T13:59:00.771" v="1870" actId="20577"/>
        <pc:sldMkLst>
          <pc:docMk/>
          <pc:sldMk cId="1154635369" sldId="301"/>
        </pc:sldMkLst>
        <pc:spChg chg="mod">
          <ac:chgData name="Kyle Plummer" userId="5108f997-7624-4439-9fff-1141f4ab80e5" providerId="ADAL" clId="{0F926456-F77A-4881-BB73-41C7BA950CE1}" dt="2022-07-29T19:02:52.932" v="252" actId="20577"/>
          <ac:spMkLst>
            <pc:docMk/>
            <pc:sldMk cId="1154635369" sldId="301"/>
            <ac:spMk id="3" creationId="{00000000-0000-0000-0000-000000000000}"/>
          </ac:spMkLst>
        </pc:spChg>
        <pc:spChg chg="add del mod">
          <ac:chgData name="Kyle Plummer" userId="5108f997-7624-4439-9fff-1141f4ab80e5" providerId="ADAL" clId="{0F926456-F77A-4881-BB73-41C7BA950CE1}" dt="2022-08-01T13:27:57.830" v="334" actId="478"/>
          <ac:spMkLst>
            <pc:docMk/>
            <pc:sldMk cId="1154635369" sldId="301"/>
            <ac:spMk id="7" creationId="{CAC4592D-A8C7-F3D5-678E-8687BD1F1E20}"/>
          </ac:spMkLst>
        </pc:spChg>
        <pc:spChg chg="add mod">
          <ac:chgData name="Kyle Plummer" userId="5108f997-7624-4439-9fff-1141f4ab80e5" providerId="ADAL" clId="{0F926456-F77A-4881-BB73-41C7BA950CE1}" dt="2022-08-01T13:30:03.309" v="416" actId="20577"/>
          <ac:spMkLst>
            <pc:docMk/>
            <pc:sldMk cId="1154635369" sldId="301"/>
            <ac:spMk id="10" creationId="{BB28DB67-6DA3-C6E2-45F7-0BED4293D2F1}"/>
          </ac:spMkLst>
        </pc:spChg>
        <pc:picChg chg="del">
          <ac:chgData name="Kyle Plummer" userId="5108f997-7624-4439-9fff-1141f4ab80e5" providerId="ADAL" clId="{0F926456-F77A-4881-BB73-41C7BA950CE1}" dt="2022-07-29T18:52:25.218" v="211" actId="478"/>
          <ac:picMkLst>
            <pc:docMk/>
            <pc:sldMk cId="1154635369" sldId="301"/>
            <ac:picMk id="5" creationId="{08052ED8-C999-162E-EE21-1453A47988D7}"/>
          </ac:picMkLst>
        </pc:picChg>
        <pc:picChg chg="add del mod">
          <ac:chgData name="Kyle Plummer" userId="5108f997-7624-4439-9fff-1141f4ab80e5" providerId="ADAL" clId="{0F926456-F77A-4881-BB73-41C7BA950CE1}" dt="2022-08-01T13:28:08.126" v="336" actId="478"/>
          <ac:picMkLst>
            <pc:docMk/>
            <pc:sldMk cId="1154635369" sldId="301"/>
            <ac:picMk id="5" creationId="{B854EFED-9C48-E9CE-CA43-85C848D2F15E}"/>
          </ac:picMkLst>
        </pc:picChg>
        <pc:picChg chg="del">
          <ac:chgData name="Kyle Plummer" userId="5108f997-7624-4439-9fff-1141f4ab80e5" providerId="ADAL" clId="{0F926456-F77A-4881-BB73-41C7BA950CE1}" dt="2022-07-29T18:52:26.031" v="212" actId="478"/>
          <ac:picMkLst>
            <pc:docMk/>
            <pc:sldMk cId="1154635369" sldId="301"/>
            <ac:picMk id="7" creationId="{C4AEF5AC-72B0-B62A-7BF9-30D05CE03138}"/>
          </ac:picMkLst>
        </pc:picChg>
        <pc:picChg chg="del">
          <ac:chgData name="Kyle Plummer" userId="5108f997-7624-4439-9fff-1141f4ab80e5" providerId="ADAL" clId="{0F926456-F77A-4881-BB73-41C7BA950CE1}" dt="2022-07-29T18:52:26.865" v="214" actId="478"/>
          <ac:picMkLst>
            <pc:docMk/>
            <pc:sldMk cId="1154635369" sldId="301"/>
            <ac:picMk id="8" creationId="{CB1137FE-53E8-F0A2-C739-C1F1A796C433}"/>
          </ac:picMkLst>
        </pc:picChg>
        <pc:picChg chg="del">
          <ac:chgData name="Kyle Plummer" userId="5108f997-7624-4439-9fff-1141f4ab80e5" providerId="ADAL" clId="{0F926456-F77A-4881-BB73-41C7BA950CE1}" dt="2022-07-29T18:52:26.418" v="213" actId="478"/>
          <ac:picMkLst>
            <pc:docMk/>
            <pc:sldMk cId="1154635369" sldId="301"/>
            <ac:picMk id="9" creationId="{1D08B5E3-1809-4664-0006-10C045930364}"/>
          </ac:picMkLst>
        </pc:picChg>
        <pc:picChg chg="add mod">
          <ac:chgData name="Kyle Plummer" userId="5108f997-7624-4439-9fff-1141f4ab80e5" providerId="ADAL" clId="{0F926456-F77A-4881-BB73-41C7BA950CE1}" dt="2022-08-01T13:29:15.136" v="341" actId="1076"/>
          <ac:picMkLst>
            <pc:docMk/>
            <pc:sldMk cId="1154635369" sldId="301"/>
            <ac:picMk id="9" creationId="{91D4A4EF-3BF9-5A11-B881-4C0F04A81596}"/>
          </ac:picMkLst>
        </pc:picChg>
      </pc:sldChg>
      <pc:sldChg chg="del">
        <pc:chgData name="Kyle Plummer" userId="5108f997-7624-4439-9fff-1141f4ab80e5" providerId="ADAL" clId="{0F926456-F77A-4881-BB73-41C7BA950CE1}" dt="2022-07-29T18:48:08.104" v="93" actId="2696"/>
        <pc:sldMkLst>
          <pc:docMk/>
          <pc:sldMk cId="1265976303" sldId="302"/>
        </pc:sldMkLst>
      </pc:sldChg>
      <pc:sldChg chg="addSp delSp modSp add mod modNotes">
        <pc:chgData name="Kyle Plummer" userId="5108f997-7624-4439-9fff-1141f4ab80e5" providerId="ADAL" clId="{0F926456-F77A-4881-BB73-41C7BA950CE1}" dt="2022-08-01T14:05:13.786" v="2975" actId="20577"/>
        <pc:sldMkLst>
          <pc:docMk/>
          <pc:sldMk cId="2397040118" sldId="302"/>
        </pc:sldMkLst>
        <pc:spChg chg="add mod">
          <ac:chgData name="Kyle Plummer" userId="5108f997-7624-4439-9fff-1141f4ab80e5" providerId="ADAL" clId="{0F926456-F77A-4881-BB73-41C7BA950CE1}" dt="2022-08-01T13:46:43.205" v="878" actId="20577"/>
          <ac:spMkLst>
            <pc:docMk/>
            <pc:sldMk cId="2397040118" sldId="302"/>
            <ac:spMk id="2" creationId="{B536BCED-12FC-565D-B54D-3CBE18C23AA5}"/>
          </ac:spMkLst>
        </pc:spChg>
        <pc:spChg chg="mod">
          <ac:chgData name="Kyle Plummer" userId="5108f997-7624-4439-9fff-1141f4ab80e5" providerId="ADAL" clId="{0F926456-F77A-4881-BB73-41C7BA950CE1}" dt="2022-07-29T18:53:14.739" v="243" actId="20577"/>
          <ac:spMkLst>
            <pc:docMk/>
            <pc:sldMk cId="2397040118" sldId="302"/>
            <ac:spMk id="3" creationId="{00000000-0000-0000-0000-000000000000}"/>
          </ac:spMkLst>
        </pc:spChg>
        <pc:spChg chg="add mod">
          <ac:chgData name="Kyle Plummer" userId="5108f997-7624-4439-9fff-1141f4ab80e5" providerId="ADAL" clId="{0F926456-F77A-4881-BB73-41C7BA950CE1}" dt="2022-08-01T13:42:53.686" v="850" actId="14100"/>
          <ac:spMkLst>
            <pc:docMk/>
            <pc:sldMk cId="2397040118" sldId="302"/>
            <ac:spMk id="5" creationId="{ED5FB67C-A5A5-FEAA-0BD6-445D3F803251}"/>
          </ac:spMkLst>
        </pc:spChg>
        <pc:spChg chg="add del mod">
          <ac:chgData name="Kyle Plummer" userId="5108f997-7624-4439-9fff-1141f4ab80e5" providerId="ADAL" clId="{0F926456-F77A-4881-BB73-41C7BA950CE1}" dt="2022-08-01T13:44:21.030" v="859" actId="478"/>
          <ac:spMkLst>
            <pc:docMk/>
            <pc:sldMk cId="2397040118" sldId="302"/>
            <ac:spMk id="7" creationId="{863D3D1D-6C73-5D29-97AB-7ACD942B3C8C}"/>
          </ac:spMkLst>
        </pc:spChg>
        <pc:spChg chg="add del mod">
          <ac:chgData name="Kyle Plummer" userId="5108f997-7624-4439-9fff-1141f4ab80e5" providerId="ADAL" clId="{0F926456-F77A-4881-BB73-41C7BA950CE1}" dt="2022-08-01T13:44:21.030" v="859" actId="478"/>
          <ac:spMkLst>
            <pc:docMk/>
            <pc:sldMk cId="2397040118" sldId="302"/>
            <ac:spMk id="8" creationId="{47177411-51E4-E69B-5067-8C2332A56327}"/>
          </ac:spMkLst>
        </pc:spChg>
        <pc:spChg chg="add del mod">
          <ac:chgData name="Kyle Plummer" userId="5108f997-7624-4439-9fff-1141f4ab80e5" providerId="ADAL" clId="{0F926456-F77A-4881-BB73-41C7BA950CE1}" dt="2022-08-01T13:44:21.030" v="859" actId="478"/>
          <ac:spMkLst>
            <pc:docMk/>
            <pc:sldMk cId="2397040118" sldId="302"/>
            <ac:spMk id="9" creationId="{7BC86C0D-63EE-D839-0913-B2F2F63741D3}"/>
          </ac:spMkLst>
        </pc:spChg>
        <pc:picChg chg="add mod">
          <ac:chgData name="Kyle Plummer" userId="5108f997-7624-4439-9fff-1141f4ab80e5" providerId="ADAL" clId="{0F926456-F77A-4881-BB73-41C7BA950CE1}" dt="2022-08-01T13:45:17.577" v="868" actId="1076"/>
          <ac:picMkLst>
            <pc:docMk/>
            <pc:sldMk cId="2397040118" sldId="302"/>
            <ac:picMk id="10" creationId="{532D937A-42AD-ACCD-0398-C37061017B1F}"/>
          </ac:picMkLst>
        </pc:picChg>
        <pc:picChg chg="add mod">
          <ac:chgData name="Kyle Plummer" userId="5108f997-7624-4439-9fff-1141f4ab80e5" providerId="ADAL" clId="{0F926456-F77A-4881-BB73-41C7BA950CE1}" dt="2022-08-01T13:45:16.123" v="867" actId="1076"/>
          <ac:picMkLst>
            <pc:docMk/>
            <pc:sldMk cId="2397040118" sldId="302"/>
            <ac:picMk id="11" creationId="{0DF62612-1B02-0EE0-7FD1-D51D4B0D9E16}"/>
          </ac:picMkLst>
        </pc:picChg>
      </pc:sldChg>
      <pc:sldChg chg="del">
        <pc:chgData name="Kyle Plummer" userId="5108f997-7624-4439-9fff-1141f4ab80e5" providerId="ADAL" clId="{0F926456-F77A-4881-BB73-41C7BA950CE1}" dt="2022-07-29T18:48:08.104" v="93" actId="2696"/>
        <pc:sldMkLst>
          <pc:docMk/>
          <pc:sldMk cId="1119415463" sldId="303"/>
        </pc:sldMkLst>
      </pc:sldChg>
      <pc:sldChg chg="addSp modSp add mod modNotes">
        <pc:chgData name="Kyle Plummer" userId="5108f997-7624-4439-9fff-1141f4ab80e5" providerId="ADAL" clId="{0F926456-F77A-4881-BB73-41C7BA950CE1}" dt="2022-08-01T14:02:28.624" v="2420" actId="20577"/>
        <pc:sldMkLst>
          <pc:docMk/>
          <pc:sldMk cId="1825660733" sldId="303"/>
        </pc:sldMkLst>
        <pc:spChg chg="add mod">
          <ac:chgData name="Kyle Plummer" userId="5108f997-7624-4439-9fff-1141f4ab80e5" providerId="ADAL" clId="{0F926456-F77A-4881-BB73-41C7BA950CE1}" dt="2022-08-01T13:45:55.657" v="876" actId="20577"/>
          <ac:spMkLst>
            <pc:docMk/>
            <pc:sldMk cId="1825660733" sldId="303"/>
            <ac:spMk id="2" creationId="{B4AD283B-B248-A961-092B-85635E380090}"/>
          </ac:spMkLst>
        </pc:spChg>
        <pc:picChg chg="mod">
          <ac:chgData name="Kyle Plummer" userId="5108f997-7624-4439-9fff-1141f4ab80e5" providerId="ADAL" clId="{0F926456-F77A-4881-BB73-41C7BA950CE1}" dt="2022-08-01T13:30:37.022" v="417" actId="1076"/>
          <ac:picMkLst>
            <pc:docMk/>
            <pc:sldMk cId="1825660733" sldId="303"/>
            <ac:picMk id="5" creationId="{B854EFED-9C48-E9CE-CA43-85C848D2F15E}"/>
          </ac:picMkLst>
        </pc:picChg>
      </pc:sldChg>
    </pc:docChg>
  </pc:docChgLst>
  <pc:docChgLst>
    <pc:chgData name="Kyle Plummer" userId="5108f997-7624-4439-9fff-1141f4ab80e5" providerId="ADAL" clId="{4A0A7656-A9CC-4B36-B996-F4D5CA20CB39}"/>
    <pc:docChg chg="undo custSel addSld delSld modSld">
      <pc:chgData name="Kyle Plummer" userId="5108f997-7624-4439-9fff-1141f4ab80e5" providerId="ADAL" clId="{4A0A7656-A9CC-4B36-B996-F4D5CA20CB39}" dt="2022-07-29T16:14:40.894" v="494" actId="20577"/>
      <pc:docMkLst>
        <pc:docMk/>
      </pc:docMkLst>
      <pc:sldChg chg="modSp mod">
        <pc:chgData name="Kyle Plummer" userId="5108f997-7624-4439-9fff-1141f4ab80e5" providerId="ADAL" clId="{4A0A7656-A9CC-4B36-B996-F4D5CA20CB39}" dt="2022-07-29T15:54:21.284" v="9" actId="20577"/>
        <pc:sldMkLst>
          <pc:docMk/>
          <pc:sldMk cId="0" sldId="257"/>
        </pc:sldMkLst>
        <pc:spChg chg="mod">
          <ac:chgData name="Kyle Plummer" userId="5108f997-7624-4439-9fff-1141f4ab80e5" providerId="ADAL" clId="{4A0A7656-A9CC-4B36-B996-F4D5CA20CB39}" dt="2022-07-29T15:54:21.284" v="9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Kyle Plummer" userId="5108f997-7624-4439-9fff-1141f4ab80e5" providerId="ADAL" clId="{4A0A7656-A9CC-4B36-B996-F4D5CA20CB39}" dt="2022-07-29T16:02:29.930" v="54" actId="2696"/>
        <pc:sldMkLst>
          <pc:docMk/>
          <pc:sldMk cId="1824509040" sldId="297"/>
        </pc:sldMkLst>
      </pc:sldChg>
      <pc:sldChg chg="addSp modSp add mod">
        <pc:chgData name="Kyle Plummer" userId="5108f997-7624-4439-9fff-1141f4ab80e5" providerId="ADAL" clId="{4A0A7656-A9CC-4B36-B996-F4D5CA20CB39}" dt="2022-07-29T16:00:42.959" v="52" actId="20577"/>
        <pc:sldMkLst>
          <pc:docMk/>
          <pc:sldMk cId="4039856065" sldId="298"/>
        </pc:sldMkLst>
        <pc:spChg chg="mod">
          <ac:chgData name="Kyle Plummer" userId="5108f997-7624-4439-9fff-1141f4ab80e5" providerId="ADAL" clId="{4A0A7656-A9CC-4B36-B996-F4D5CA20CB39}" dt="2022-07-29T15:59:27.880" v="16" actId="20577"/>
          <ac:spMkLst>
            <pc:docMk/>
            <pc:sldMk cId="4039856065" sldId="298"/>
            <ac:spMk id="3" creationId="{00000000-0000-0000-0000-000000000000}"/>
          </ac:spMkLst>
        </pc:spChg>
        <pc:spChg chg="add mod">
          <ac:chgData name="Kyle Plummer" userId="5108f997-7624-4439-9fff-1141f4ab80e5" providerId="ADAL" clId="{4A0A7656-A9CC-4B36-B996-F4D5CA20CB39}" dt="2022-07-29T16:00:42.959" v="52" actId="20577"/>
          <ac:spMkLst>
            <pc:docMk/>
            <pc:sldMk cId="4039856065" sldId="298"/>
            <ac:spMk id="5" creationId="{5997520C-9572-53CA-BC73-307B636A42D4}"/>
          </ac:spMkLst>
        </pc:spChg>
      </pc:sldChg>
      <pc:sldChg chg="add">
        <pc:chgData name="Kyle Plummer" userId="5108f997-7624-4439-9fff-1141f4ab80e5" providerId="ADAL" clId="{4A0A7656-A9CC-4B36-B996-F4D5CA20CB39}" dt="2022-07-29T16:02:23.570" v="53" actId="2890"/>
        <pc:sldMkLst>
          <pc:docMk/>
          <pc:sldMk cId="488072513" sldId="299"/>
        </pc:sldMkLst>
      </pc:sldChg>
      <pc:sldChg chg="modSp add mod">
        <pc:chgData name="Kyle Plummer" userId="5108f997-7624-4439-9fff-1141f4ab80e5" providerId="ADAL" clId="{4A0A7656-A9CC-4B36-B996-F4D5CA20CB39}" dt="2022-07-29T16:02:44.865" v="71" actId="20577"/>
        <pc:sldMkLst>
          <pc:docMk/>
          <pc:sldMk cId="1197449273" sldId="300"/>
        </pc:sldMkLst>
        <pc:spChg chg="mod">
          <ac:chgData name="Kyle Plummer" userId="5108f997-7624-4439-9fff-1141f4ab80e5" providerId="ADAL" clId="{4A0A7656-A9CC-4B36-B996-F4D5CA20CB39}" dt="2022-07-29T16:02:39.303" v="66" actId="20577"/>
          <ac:spMkLst>
            <pc:docMk/>
            <pc:sldMk cId="1197449273" sldId="300"/>
            <ac:spMk id="3" creationId="{00000000-0000-0000-0000-000000000000}"/>
          </ac:spMkLst>
        </pc:spChg>
        <pc:spChg chg="mod">
          <ac:chgData name="Kyle Plummer" userId="5108f997-7624-4439-9fff-1141f4ab80e5" providerId="ADAL" clId="{4A0A7656-A9CC-4B36-B996-F4D5CA20CB39}" dt="2022-07-29T16:02:44.865" v="71" actId="20577"/>
          <ac:spMkLst>
            <pc:docMk/>
            <pc:sldMk cId="1197449273" sldId="300"/>
            <ac:spMk id="5" creationId="{5997520C-9572-53CA-BC73-307B636A42D4}"/>
          </ac:spMkLst>
        </pc:spChg>
      </pc:sldChg>
      <pc:sldChg chg="delSp modSp add mod">
        <pc:chgData name="Kyle Plummer" userId="5108f997-7624-4439-9fff-1141f4ab80e5" providerId="ADAL" clId="{4A0A7656-A9CC-4B36-B996-F4D5CA20CB39}" dt="2022-07-29T16:06:11.381" v="92" actId="478"/>
        <pc:sldMkLst>
          <pc:docMk/>
          <pc:sldMk cId="937634883" sldId="301"/>
        </pc:sldMkLst>
        <pc:spChg chg="mod">
          <ac:chgData name="Kyle Plummer" userId="5108f997-7624-4439-9fff-1141f4ab80e5" providerId="ADAL" clId="{4A0A7656-A9CC-4B36-B996-F4D5CA20CB39}" dt="2022-07-29T16:05:58.855" v="91" actId="20577"/>
          <ac:spMkLst>
            <pc:docMk/>
            <pc:sldMk cId="937634883" sldId="301"/>
            <ac:spMk id="3" creationId="{00000000-0000-0000-0000-000000000000}"/>
          </ac:spMkLst>
        </pc:spChg>
        <pc:spChg chg="del">
          <ac:chgData name="Kyle Plummer" userId="5108f997-7624-4439-9fff-1141f4ab80e5" providerId="ADAL" clId="{4A0A7656-A9CC-4B36-B996-F4D5CA20CB39}" dt="2022-07-29T16:06:11.381" v="92" actId="478"/>
          <ac:spMkLst>
            <pc:docMk/>
            <pc:sldMk cId="937634883" sldId="301"/>
            <ac:spMk id="5" creationId="{5997520C-9572-53CA-BC73-307B636A42D4}"/>
          </ac:spMkLst>
        </pc:spChg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622319739" sldId="301"/>
        </pc:sldMkLst>
      </pc:sldChg>
      <pc:sldChg chg="addSp delSp modSp add mod">
        <pc:chgData name="Kyle Plummer" userId="5108f997-7624-4439-9fff-1141f4ab80e5" providerId="ADAL" clId="{4A0A7656-A9CC-4B36-B996-F4D5CA20CB39}" dt="2022-07-29T16:14:40.894" v="494" actId="20577"/>
        <pc:sldMkLst>
          <pc:docMk/>
          <pc:sldMk cId="1265976303" sldId="302"/>
        </pc:sldMkLst>
        <pc:spChg chg="add mod">
          <ac:chgData name="Kyle Plummer" userId="5108f997-7624-4439-9fff-1141f4ab80e5" providerId="ADAL" clId="{4A0A7656-A9CC-4B36-B996-F4D5CA20CB39}" dt="2022-07-29T16:14:40.894" v="494" actId="20577"/>
          <ac:spMkLst>
            <pc:docMk/>
            <pc:sldMk cId="1265976303" sldId="302"/>
            <ac:spMk id="2" creationId="{7126323F-DF54-3FDC-8CA1-33E0CCB3A932}"/>
          </ac:spMkLst>
        </pc:spChg>
        <pc:spChg chg="mod">
          <ac:chgData name="Kyle Plummer" userId="5108f997-7624-4439-9fff-1141f4ab80e5" providerId="ADAL" clId="{4A0A7656-A9CC-4B36-B996-F4D5CA20CB39}" dt="2022-07-29T16:08:47.604" v="329" actId="5793"/>
          <ac:spMkLst>
            <pc:docMk/>
            <pc:sldMk cId="1265976303" sldId="302"/>
            <ac:spMk id="3" creationId="{00000000-0000-0000-0000-000000000000}"/>
          </ac:spMkLst>
        </pc:spChg>
        <pc:spChg chg="add del mod">
          <ac:chgData name="Kyle Plummer" userId="5108f997-7624-4439-9fff-1141f4ab80e5" providerId="ADAL" clId="{4A0A7656-A9CC-4B36-B996-F4D5CA20CB39}" dt="2022-07-29T16:06:38.305" v="120"/>
          <ac:spMkLst>
            <pc:docMk/>
            <pc:sldMk cId="1265976303" sldId="302"/>
            <ac:spMk id="5" creationId="{6ECF52A2-F15C-F7B5-2A02-29C60396848D}"/>
          </ac:spMkLst>
        </pc:spChg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1647949796" sldId="302"/>
        </pc:sldMkLst>
      </pc:sldChg>
      <pc:sldChg chg="modSp add mod">
        <pc:chgData name="Kyle Plummer" userId="5108f997-7624-4439-9fff-1141f4ab80e5" providerId="ADAL" clId="{4A0A7656-A9CC-4B36-B996-F4D5CA20CB39}" dt="2022-07-29T16:10:23.130" v="466" actId="20577"/>
        <pc:sldMkLst>
          <pc:docMk/>
          <pc:sldMk cId="1119415463" sldId="303"/>
        </pc:sldMkLst>
        <pc:spChg chg="mod">
          <ac:chgData name="Kyle Plummer" userId="5108f997-7624-4439-9fff-1141f4ab80e5" providerId="ADAL" clId="{4A0A7656-A9CC-4B36-B996-F4D5CA20CB39}" dt="2022-07-29T16:10:13.329" v="465" actId="403"/>
          <ac:spMkLst>
            <pc:docMk/>
            <pc:sldMk cId="1119415463" sldId="303"/>
            <ac:spMk id="2" creationId="{7126323F-DF54-3FDC-8CA1-33E0CCB3A932}"/>
          </ac:spMkLst>
        </pc:spChg>
        <pc:spChg chg="mod">
          <ac:chgData name="Kyle Plummer" userId="5108f997-7624-4439-9fff-1141f4ab80e5" providerId="ADAL" clId="{4A0A7656-A9CC-4B36-B996-F4D5CA20CB39}" dt="2022-07-29T16:10:23.130" v="466" actId="20577"/>
          <ac:spMkLst>
            <pc:docMk/>
            <pc:sldMk cId="1119415463" sldId="303"/>
            <ac:spMk id="3" creationId="{00000000-0000-0000-0000-000000000000}"/>
          </ac:spMkLst>
        </pc:spChg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146161644" sldId="303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2939532229" sldId="304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1141913159" sldId="305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1411097848" sldId="306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728727406" sldId="307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56827607" sldId="308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318644593" sldId="309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938365091" sldId="313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366430085" sldId="314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277718243" sldId="315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407684994" sldId="317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355468263" sldId="321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7029173" sldId="322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2277354103" sldId="323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4272272515" sldId="324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173812575" sldId="325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4248962610" sldId="327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608754341" sldId="328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699057589" sldId="329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171028924" sldId="330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514773281" sldId="331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608099583" sldId="333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2979237691" sldId="334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70806585" sldId="335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1139133098" sldId="336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579794826" sldId="337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2425321599" sldId="338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1627422569" sldId="339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1689992514" sldId="340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2635152524" sldId="341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2820852011" sldId="342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758411373" sldId="343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854450344" sldId="344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740062199" sldId="345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065632579" sldId="346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4125941795" sldId="347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318742703" sldId="348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928037825" sldId="349"/>
        </pc:sldMkLst>
      </pc:sldChg>
      <pc:sldChg chg="del">
        <pc:chgData name="Kyle Plummer" userId="5108f997-7624-4439-9fff-1141f4ab80e5" providerId="ADAL" clId="{4A0A7656-A9CC-4B36-B996-F4D5CA20CB39}" dt="2022-07-29T15:53:46.946" v="0" actId="47"/>
        <pc:sldMkLst>
          <pc:docMk/>
          <pc:sldMk cId="214418268" sldId="350"/>
        </pc:sldMkLst>
      </pc:sldChg>
    </pc:docChg>
  </pc:docChgLst>
  <pc:docChgLst>
    <pc:chgData name="Herman" userId="49438dc5-02c7-454a-9176-f4ba55dc53e5" providerId="ADAL" clId="{56D41FA8-D4F7-44EE-8343-F0F497C37657}"/>
    <pc:docChg chg="undo custSel modSld">
      <pc:chgData name="Herman" userId="49438dc5-02c7-454a-9176-f4ba55dc53e5" providerId="ADAL" clId="{56D41FA8-D4F7-44EE-8343-F0F497C37657}" dt="2020-08-03T19:36:40.340" v="92" actId="20577"/>
      <pc:docMkLst>
        <pc:docMk/>
      </pc:docMkLst>
      <pc:sldChg chg="modSp mod">
        <pc:chgData name="Herman" userId="49438dc5-02c7-454a-9176-f4ba55dc53e5" providerId="ADAL" clId="{56D41FA8-D4F7-44EE-8343-F0F497C37657}" dt="2020-08-03T19:36:40.340" v="92" actId="20577"/>
        <pc:sldMkLst>
          <pc:docMk/>
          <pc:sldMk cId="0" sldId="257"/>
        </pc:sldMkLst>
        <pc:spChg chg="mod">
          <ac:chgData name="Herman" userId="49438dc5-02c7-454a-9176-f4ba55dc53e5" providerId="ADAL" clId="{56D41FA8-D4F7-44EE-8343-F0F497C37657}" dt="2020-08-03T19:36:40.340" v="92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Herman" userId="49438dc5-02c7-454a-9176-f4ba55dc53e5" providerId="ADAL" clId="{56D41FA8-D4F7-44EE-8343-F0F497C37657}" dt="2020-08-03T19:32:22.444" v="82" actId="20577"/>
          <ac:spMkLst>
            <pc:docMk/>
            <pc:sldMk cId="0" sldId="257"/>
            <ac:spMk id="6" creationId="{00000000-0000-0000-0000-000000000000}"/>
          </ac:spMkLst>
        </pc:spChg>
      </pc:sldChg>
    </pc:docChg>
  </pc:docChgLst>
  <pc:docChgLst>
    <pc:chgData name="Krisha Kennelly" userId="c15bea15-aac5-4fa9-b9f9-b6a2d130945b" providerId="ADAL" clId="{81CF2440-CAC1-434A-A9F9-73556BFAB144}"/>
    <pc:docChg chg="undo redo custSel addSld delSld modSld sldOrd modMainMaster">
      <pc:chgData name="Krisha Kennelly" userId="c15bea15-aac5-4fa9-b9f9-b6a2d130945b" providerId="ADAL" clId="{81CF2440-CAC1-434A-A9F9-73556BFAB144}" dt="2022-07-26T19:29:06.538" v="2945" actId="1035"/>
      <pc:docMkLst>
        <pc:docMk/>
      </pc:docMkLst>
      <pc:sldChg chg="modSp mod">
        <pc:chgData name="Krisha Kennelly" userId="c15bea15-aac5-4fa9-b9f9-b6a2d130945b" providerId="ADAL" clId="{81CF2440-CAC1-434A-A9F9-73556BFAB144}" dt="2022-07-14T14:40:27.090" v="866" actId="1076"/>
        <pc:sldMkLst>
          <pc:docMk/>
          <pc:sldMk cId="0" sldId="257"/>
        </pc:sldMkLst>
        <pc:spChg chg="mod">
          <ac:chgData name="Krisha Kennelly" userId="c15bea15-aac5-4fa9-b9f9-b6a2d130945b" providerId="ADAL" clId="{81CF2440-CAC1-434A-A9F9-73556BFAB144}" dt="2022-07-14T14:40:27.090" v="866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0" sldId="257"/>
            <ac:spMk id="4" creationId="{63B52FF1-6C06-48DA-9A58-B953F6EE2098}"/>
          </ac:spMkLst>
        </pc:spChg>
        <pc:spChg chg="mod">
          <ac:chgData name="Krisha Kennelly" userId="c15bea15-aac5-4fa9-b9f9-b6a2d130945b" providerId="ADAL" clId="{81CF2440-CAC1-434A-A9F9-73556BFAB144}" dt="2022-07-14T12:30:56.345" v="241" actId="1035"/>
          <ac:spMkLst>
            <pc:docMk/>
            <pc:sldMk cId="0" sldId="257"/>
            <ac:spMk id="6" creationId="{00000000-0000-0000-0000-000000000000}"/>
          </ac:spMkLst>
        </pc:spChg>
      </pc:sldChg>
      <pc:sldChg chg="modSp del mod">
        <pc:chgData name="Krisha Kennelly" userId="c15bea15-aac5-4fa9-b9f9-b6a2d130945b" providerId="ADAL" clId="{81CF2440-CAC1-434A-A9F9-73556BFAB144}" dt="2022-07-14T13:10:32.622" v="577" actId="2696"/>
        <pc:sldMkLst>
          <pc:docMk/>
          <pc:sldMk cId="3110622232" sldId="264"/>
        </pc:sldMkLst>
        <pc:spChg chg="mod">
          <ac:chgData name="Krisha Kennelly" userId="c15bea15-aac5-4fa9-b9f9-b6a2d130945b" providerId="ADAL" clId="{81CF2440-CAC1-434A-A9F9-73556BFAB144}" dt="2022-07-14T12:45:13.700" v="436" actId="6549"/>
          <ac:spMkLst>
            <pc:docMk/>
            <pc:sldMk cId="3110622232" sldId="264"/>
            <ac:spMk id="2" creationId="{00000000-0000-0000-0000-000000000000}"/>
          </ac:spMkLst>
        </pc:spChg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110622232" sldId="264"/>
            <ac:spMk id="4" creationId="{C406A90D-EC87-4A48-90EB-0F62DCC21570}"/>
          </ac:spMkLst>
        </pc:spChg>
        <pc:spChg chg="mod">
          <ac:chgData name="Krisha Kennelly" userId="c15bea15-aac5-4fa9-b9f9-b6a2d130945b" providerId="ADAL" clId="{81CF2440-CAC1-434A-A9F9-73556BFAB144}" dt="2022-07-14T13:00:08.709" v="446" actId="21"/>
          <ac:spMkLst>
            <pc:docMk/>
            <pc:sldMk cId="3110622232" sldId="264"/>
            <ac:spMk id="6" creationId="{00000000-0000-0000-0000-000000000000}"/>
          </ac:spMkLst>
        </pc:spChg>
      </pc:sldChg>
      <pc:sldChg chg="modSp mod">
        <pc:chgData name="Krisha Kennelly" userId="c15bea15-aac5-4fa9-b9f9-b6a2d130945b" providerId="ADAL" clId="{81CF2440-CAC1-434A-A9F9-73556BFAB144}" dt="2022-07-14T15:07:29.232" v="1102" actId="242"/>
        <pc:sldMkLst>
          <pc:docMk/>
          <pc:sldMk cId="1824509040" sldId="297"/>
        </pc:sldMkLst>
        <pc:spChg chg="mod">
          <ac:chgData name="Krisha Kennelly" userId="c15bea15-aac5-4fa9-b9f9-b6a2d130945b" providerId="ADAL" clId="{81CF2440-CAC1-434A-A9F9-73556BFAB144}" dt="2022-07-14T15:07:29.232" v="1102" actId="242"/>
          <ac:spMkLst>
            <pc:docMk/>
            <pc:sldMk cId="1824509040" sldId="297"/>
            <ac:spMk id="2" creationId="{00000000-0000-0000-0000-000000000000}"/>
          </ac:spMkLst>
        </pc:spChg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1824509040" sldId="297"/>
            <ac:spMk id="4" creationId="{C406A90D-EC87-4A48-90EB-0F62DCC21570}"/>
          </ac:spMkLst>
        </pc:spChg>
      </pc:sldChg>
      <pc:sldChg chg="addSp modSp mod">
        <pc:chgData name="Krisha Kennelly" userId="c15bea15-aac5-4fa9-b9f9-b6a2d130945b" providerId="ADAL" clId="{81CF2440-CAC1-434A-A9F9-73556BFAB144}" dt="2022-07-14T14:49:22.206" v="920" actId="1076"/>
        <pc:sldMkLst>
          <pc:docMk/>
          <pc:sldMk cId="3622319739" sldId="301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622319739" sldId="301"/>
            <ac:spMk id="4" creationId="{C406A90D-EC87-4A48-90EB-0F62DCC21570}"/>
          </ac:spMkLst>
        </pc:spChg>
        <pc:spChg chg="add mod">
          <ac:chgData name="Krisha Kennelly" userId="c15bea15-aac5-4fa9-b9f9-b6a2d130945b" providerId="ADAL" clId="{81CF2440-CAC1-434A-A9F9-73556BFAB144}" dt="2022-07-14T14:45:28.943" v="907"/>
          <ac:spMkLst>
            <pc:docMk/>
            <pc:sldMk cId="3622319739" sldId="301"/>
            <ac:spMk id="5" creationId="{968819F7-3395-50D0-A843-9E77579DDA88}"/>
          </ac:spMkLst>
        </pc:spChg>
        <pc:spChg chg="mod">
          <ac:chgData name="Krisha Kennelly" userId="c15bea15-aac5-4fa9-b9f9-b6a2d130945b" providerId="ADAL" clId="{81CF2440-CAC1-434A-A9F9-73556BFAB144}" dt="2022-07-14T14:49:22.206" v="920" actId="1076"/>
          <ac:spMkLst>
            <pc:docMk/>
            <pc:sldMk cId="3622319739" sldId="301"/>
            <ac:spMk id="6" creationId="{00000000-0000-0000-0000-000000000000}"/>
          </ac:spMkLst>
        </pc:spChg>
      </pc:sldChg>
      <pc:sldChg chg="addSp modSp mod chgLayout">
        <pc:chgData name="Krisha Kennelly" userId="c15bea15-aac5-4fa9-b9f9-b6a2d130945b" providerId="ADAL" clId="{81CF2440-CAC1-434A-A9F9-73556BFAB144}" dt="2022-07-14T14:57:38.865" v="931"/>
        <pc:sldMkLst>
          <pc:docMk/>
          <pc:sldMk cId="1647949796" sldId="302"/>
        </pc:sldMkLst>
        <pc:spChg chg="add mod ord">
          <ac:chgData name="Krisha Kennelly" userId="c15bea15-aac5-4fa9-b9f9-b6a2d130945b" providerId="ADAL" clId="{81CF2440-CAC1-434A-A9F9-73556BFAB144}" dt="2022-07-14T14:57:38.865" v="931"/>
          <ac:spMkLst>
            <pc:docMk/>
            <pc:sldMk cId="1647949796" sldId="302"/>
            <ac:spMk id="2" creationId="{F4DE1DF0-A481-E36B-FCD2-D29517E9E9AB}"/>
          </ac:spMkLst>
        </pc:spChg>
        <pc:spChg chg="mod ord">
          <ac:chgData name="Krisha Kennelly" userId="c15bea15-aac5-4fa9-b9f9-b6a2d130945b" providerId="ADAL" clId="{81CF2440-CAC1-434A-A9F9-73556BFAB144}" dt="2022-07-14T14:56:53.684" v="928" actId="700"/>
          <ac:spMkLst>
            <pc:docMk/>
            <pc:sldMk cId="1647949796" sldId="302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6:53.684" v="928" actId="700"/>
          <ac:spMkLst>
            <pc:docMk/>
            <pc:sldMk cId="1647949796" sldId="302"/>
            <ac:spMk id="6" creationId="{00000000-0000-0000-0000-000000000000}"/>
          </ac:spMkLst>
        </pc:spChg>
      </pc:sldChg>
      <pc:sldChg chg="addSp modSp mod chgLayout">
        <pc:chgData name="Krisha Kennelly" userId="c15bea15-aac5-4fa9-b9f9-b6a2d130945b" providerId="ADAL" clId="{81CF2440-CAC1-434A-A9F9-73556BFAB144}" dt="2022-07-14T14:57:52.147" v="934"/>
        <pc:sldMkLst>
          <pc:docMk/>
          <pc:sldMk cId="3146161644" sldId="303"/>
        </pc:sldMkLst>
        <pc:spChg chg="add mod ord">
          <ac:chgData name="Krisha Kennelly" userId="c15bea15-aac5-4fa9-b9f9-b6a2d130945b" providerId="ADAL" clId="{81CF2440-CAC1-434A-A9F9-73556BFAB144}" dt="2022-07-14T14:57:52.147" v="934"/>
          <ac:spMkLst>
            <pc:docMk/>
            <pc:sldMk cId="3146161644" sldId="303"/>
            <ac:spMk id="2" creationId="{6F51E4C5-A980-2D74-76A4-18E22796737A}"/>
          </ac:spMkLst>
        </pc:spChg>
        <pc:spChg chg="mod ord">
          <ac:chgData name="Krisha Kennelly" userId="c15bea15-aac5-4fa9-b9f9-b6a2d130945b" providerId="ADAL" clId="{81CF2440-CAC1-434A-A9F9-73556BFAB144}" dt="2022-07-14T14:57:49.962" v="932" actId="700"/>
          <ac:spMkLst>
            <pc:docMk/>
            <pc:sldMk cId="3146161644" sldId="303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7:49.962" v="932" actId="700"/>
          <ac:spMkLst>
            <pc:docMk/>
            <pc:sldMk cId="3146161644" sldId="303"/>
            <ac:spMk id="6" creationId="{00000000-0000-0000-0000-000000000000}"/>
          </ac:spMkLst>
        </pc:spChg>
      </pc:sldChg>
      <pc:sldChg chg="addSp modSp mod chgLayout">
        <pc:chgData name="Krisha Kennelly" userId="c15bea15-aac5-4fa9-b9f9-b6a2d130945b" providerId="ADAL" clId="{81CF2440-CAC1-434A-A9F9-73556BFAB144}" dt="2022-07-14T15:10:53.965" v="1122" actId="1036"/>
        <pc:sldMkLst>
          <pc:docMk/>
          <pc:sldMk cId="2939532229" sldId="304"/>
        </pc:sldMkLst>
        <pc:spChg chg="add mod ord">
          <ac:chgData name="Krisha Kennelly" userId="c15bea15-aac5-4fa9-b9f9-b6a2d130945b" providerId="ADAL" clId="{81CF2440-CAC1-434A-A9F9-73556BFAB144}" dt="2022-07-14T14:58:02.708" v="937"/>
          <ac:spMkLst>
            <pc:docMk/>
            <pc:sldMk cId="2939532229" sldId="304"/>
            <ac:spMk id="2" creationId="{38671B2E-11BC-A6FC-2DB7-BB38AF19415A}"/>
          </ac:spMkLst>
        </pc:spChg>
        <pc:spChg chg="mod ord">
          <ac:chgData name="Krisha Kennelly" userId="c15bea15-aac5-4fa9-b9f9-b6a2d130945b" providerId="ADAL" clId="{81CF2440-CAC1-434A-A9F9-73556BFAB144}" dt="2022-07-14T14:58:00.765" v="935" actId="700"/>
          <ac:spMkLst>
            <pc:docMk/>
            <pc:sldMk cId="2939532229" sldId="304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8:00.765" v="935" actId="700"/>
          <ac:spMkLst>
            <pc:docMk/>
            <pc:sldMk cId="2939532229" sldId="304"/>
            <ac:spMk id="6" creationId="{00000000-0000-0000-0000-000000000000}"/>
          </ac:spMkLst>
        </pc:spChg>
        <pc:picChg chg="mod">
          <ac:chgData name="Krisha Kennelly" userId="c15bea15-aac5-4fa9-b9f9-b6a2d130945b" providerId="ADAL" clId="{81CF2440-CAC1-434A-A9F9-73556BFAB144}" dt="2022-07-14T15:10:53.965" v="1122" actId="1036"/>
          <ac:picMkLst>
            <pc:docMk/>
            <pc:sldMk cId="2939532229" sldId="304"/>
            <ac:picMk id="5" creationId="{5B81CFE2-7ABB-47A6-9A55-E1F3F5EF2B2F}"/>
          </ac:picMkLst>
        </pc:picChg>
      </pc:sldChg>
      <pc:sldChg chg="addSp modSp mod chgLayout">
        <pc:chgData name="Krisha Kennelly" userId="c15bea15-aac5-4fa9-b9f9-b6a2d130945b" providerId="ADAL" clId="{81CF2440-CAC1-434A-A9F9-73556BFAB144}" dt="2022-07-14T15:11:18.688" v="1169" actId="1035"/>
        <pc:sldMkLst>
          <pc:docMk/>
          <pc:sldMk cId="1141913159" sldId="305"/>
        </pc:sldMkLst>
        <pc:spChg chg="add mod ord">
          <ac:chgData name="Krisha Kennelly" userId="c15bea15-aac5-4fa9-b9f9-b6a2d130945b" providerId="ADAL" clId="{81CF2440-CAC1-434A-A9F9-73556BFAB144}" dt="2022-07-14T14:58:12.770" v="940"/>
          <ac:spMkLst>
            <pc:docMk/>
            <pc:sldMk cId="1141913159" sldId="305"/>
            <ac:spMk id="2" creationId="{F97F782A-8FBD-D7FA-3F1E-E72F818A7267}"/>
          </ac:spMkLst>
        </pc:spChg>
        <pc:spChg chg="mod ord">
          <ac:chgData name="Krisha Kennelly" userId="c15bea15-aac5-4fa9-b9f9-b6a2d130945b" providerId="ADAL" clId="{81CF2440-CAC1-434A-A9F9-73556BFAB144}" dt="2022-07-14T14:58:10.642" v="938" actId="700"/>
          <ac:spMkLst>
            <pc:docMk/>
            <pc:sldMk cId="1141913159" sldId="305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11:14.724" v="1154" actId="14100"/>
          <ac:spMkLst>
            <pc:docMk/>
            <pc:sldMk cId="1141913159" sldId="305"/>
            <ac:spMk id="6" creationId="{00000000-0000-0000-0000-000000000000}"/>
          </ac:spMkLst>
        </pc:spChg>
        <pc:picChg chg="mod">
          <ac:chgData name="Krisha Kennelly" userId="c15bea15-aac5-4fa9-b9f9-b6a2d130945b" providerId="ADAL" clId="{81CF2440-CAC1-434A-A9F9-73556BFAB144}" dt="2022-07-14T15:11:18.688" v="1169" actId="1035"/>
          <ac:picMkLst>
            <pc:docMk/>
            <pc:sldMk cId="1141913159" sldId="305"/>
            <ac:picMk id="5" creationId="{5CA924CE-D6C2-4325-A59F-D1A7995DC5FA}"/>
          </ac:picMkLst>
        </pc:picChg>
      </pc:sldChg>
      <pc:sldChg chg="addSp delSp modSp mod chgLayout">
        <pc:chgData name="Krisha Kennelly" userId="c15bea15-aac5-4fa9-b9f9-b6a2d130945b" providerId="ADAL" clId="{81CF2440-CAC1-434A-A9F9-73556BFAB144}" dt="2022-07-22T17:16:11.931" v="1924" actId="1036"/>
        <pc:sldMkLst>
          <pc:docMk/>
          <pc:sldMk cId="1411097848" sldId="306"/>
        </pc:sldMkLst>
        <pc:spChg chg="add del mod ord">
          <ac:chgData name="Krisha Kennelly" userId="c15bea15-aac5-4fa9-b9f9-b6a2d130945b" providerId="ADAL" clId="{81CF2440-CAC1-434A-A9F9-73556BFAB144}" dt="2022-07-14T14:59:18.494" v="963"/>
          <ac:spMkLst>
            <pc:docMk/>
            <pc:sldMk cId="1411097848" sldId="306"/>
            <ac:spMk id="2" creationId="{4AC0E1CF-7E49-9301-DFDD-7517E1A0EE40}"/>
          </ac:spMkLst>
        </pc:spChg>
        <pc:spChg chg="mod ord">
          <ac:chgData name="Krisha Kennelly" userId="c15bea15-aac5-4fa9-b9f9-b6a2d130945b" providerId="ADAL" clId="{81CF2440-CAC1-434A-A9F9-73556BFAB144}" dt="2022-07-14T14:59:16.491" v="961" actId="700"/>
          <ac:spMkLst>
            <pc:docMk/>
            <pc:sldMk cId="1411097848" sldId="306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9:16.491" v="961" actId="700"/>
          <ac:spMkLst>
            <pc:docMk/>
            <pc:sldMk cId="1411097848" sldId="306"/>
            <ac:spMk id="6" creationId="{00000000-0000-0000-0000-000000000000}"/>
          </ac:spMkLst>
        </pc:spChg>
        <pc:picChg chg="mod">
          <ac:chgData name="Krisha Kennelly" userId="c15bea15-aac5-4fa9-b9f9-b6a2d130945b" providerId="ADAL" clId="{81CF2440-CAC1-434A-A9F9-73556BFAB144}" dt="2022-07-22T17:16:11.931" v="1924" actId="1036"/>
          <ac:picMkLst>
            <pc:docMk/>
            <pc:sldMk cId="1411097848" sldId="306"/>
            <ac:picMk id="3" creationId="{DD908FD0-5110-4801-BAD4-AC2BB98FF1C7}"/>
          </ac:picMkLst>
        </pc:picChg>
      </pc:sldChg>
      <pc:sldChg chg="addSp delSp modSp mod chgLayout">
        <pc:chgData name="Krisha Kennelly" userId="c15bea15-aac5-4fa9-b9f9-b6a2d130945b" providerId="ADAL" clId="{81CF2440-CAC1-434A-A9F9-73556BFAB144}" dt="2022-07-26T18:01:20.002" v="2789" actId="11"/>
        <pc:sldMkLst>
          <pc:docMk/>
          <pc:sldMk cId="3728727406" sldId="307"/>
        </pc:sldMkLst>
        <pc:spChg chg="add mod ord">
          <ac:chgData name="Krisha Kennelly" userId="c15bea15-aac5-4fa9-b9f9-b6a2d130945b" providerId="ADAL" clId="{81CF2440-CAC1-434A-A9F9-73556BFAB144}" dt="2022-07-14T14:59:38.923" v="973"/>
          <ac:spMkLst>
            <pc:docMk/>
            <pc:sldMk cId="3728727406" sldId="307"/>
            <ac:spMk id="2" creationId="{85D9C178-F483-46D8-CDFB-076863C6DA2E}"/>
          </ac:spMkLst>
        </pc:spChg>
        <pc:spChg chg="mod ord">
          <ac:chgData name="Krisha Kennelly" userId="c15bea15-aac5-4fa9-b9f9-b6a2d130945b" providerId="ADAL" clId="{81CF2440-CAC1-434A-A9F9-73556BFAB144}" dt="2022-07-14T14:59:32.893" v="967" actId="700"/>
          <ac:spMkLst>
            <pc:docMk/>
            <pc:sldMk cId="3728727406" sldId="307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26T18:01:20.002" v="2789" actId="11"/>
          <ac:spMkLst>
            <pc:docMk/>
            <pc:sldMk cId="3728727406" sldId="307"/>
            <ac:spMk id="6" creationId="{00000000-0000-0000-0000-000000000000}"/>
          </ac:spMkLst>
        </pc:spChg>
        <pc:spChg chg="add del">
          <ac:chgData name="Krisha Kennelly" userId="c15bea15-aac5-4fa9-b9f9-b6a2d130945b" providerId="ADAL" clId="{81CF2440-CAC1-434A-A9F9-73556BFAB144}" dt="2022-07-14T14:59:37.193" v="971"/>
          <ac:spMkLst>
            <pc:docMk/>
            <pc:sldMk cId="3728727406" sldId="307"/>
            <ac:spMk id="7" creationId="{6B939C3C-F310-9E8A-992B-AC783E7752C1}"/>
          </ac:spMkLst>
        </pc:spChg>
        <pc:picChg chg="del mod">
          <ac:chgData name="Krisha Kennelly" userId="c15bea15-aac5-4fa9-b9f9-b6a2d130945b" providerId="ADAL" clId="{81CF2440-CAC1-434A-A9F9-73556BFAB144}" dt="2022-07-25T17:51:12.375" v="2714" actId="478"/>
          <ac:picMkLst>
            <pc:docMk/>
            <pc:sldMk cId="3728727406" sldId="307"/>
            <ac:picMk id="3" creationId="{91F45125-8ACA-44A1-881D-9280426F8814}"/>
          </ac:picMkLst>
        </pc:picChg>
        <pc:picChg chg="add mod">
          <ac:chgData name="Krisha Kennelly" userId="c15bea15-aac5-4fa9-b9f9-b6a2d130945b" providerId="ADAL" clId="{81CF2440-CAC1-434A-A9F9-73556BFAB144}" dt="2022-07-25T17:51:38.061" v="2780" actId="12788"/>
          <ac:picMkLst>
            <pc:docMk/>
            <pc:sldMk cId="3728727406" sldId="307"/>
            <ac:picMk id="5" creationId="{24B45A51-9E53-1E7E-2271-6A5EDB4DE9DF}"/>
          </ac:picMkLst>
        </pc:picChg>
      </pc:sldChg>
      <pc:sldChg chg="addSp modSp mod chgLayout">
        <pc:chgData name="Krisha Kennelly" userId="c15bea15-aac5-4fa9-b9f9-b6a2d130945b" providerId="ADAL" clId="{81CF2440-CAC1-434A-A9F9-73556BFAB144}" dt="2022-07-14T15:13:17.913" v="1228" actId="6549"/>
        <pc:sldMkLst>
          <pc:docMk/>
          <pc:sldMk cId="356827607" sldId="308"/>
        </pc:sldMkLst>
        <pc:spChg chg="add mod ord">
          <ac:chgData name="Krisha Kennelly" userId="c15bea15-aac5-4fa9-b9f9-b6a2d130945b" providerId="ADAL" clId="{81CF2440-CAC1-434A-A9F9-73556BFAB144}" dt="2022-07-14T15:00:18.107" v="989"/>
          <ac:spMkLst>
            <pc:docMk/>
            <pc:sldMk cId="356827607" sldId="308"/>
            <ac:spMk id="2" creationId="{AEC16826-2A26-26F6-6440-D59E606074D2}"/>
          </ac:spMkLst>
        </pc:spChg>
        <pc:spChg chg="mod ord">
          <ac:chgData name="Krisha Kennelly" userId="c15bea15-aac5-4fa9-b9f9-b6a2d130945b" providerId="ADAL" clId="{81CF2440-CAC1-434A-A9F9-73556BFAB144}" dt="2022-07-14T15:00:16.534" v="987" actId="700"/>
          <ac:spMkLst>
            <pc:docMk/>
            <pc:sldMk cId="356827607" sldId="308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13:17.913" v="1228" actId="6549"/>
          <ac:spMkLst>
            <pc:docMk/>
            <pc:sldMk cId="356827607" sldId="308"/>
            <ac:spMk id="6" creationId="{00000000-0000-0000-0000-000000000000}"/>
          </ac:spMkLst>
        </pc:spChg>
      </pc:sldChg>
      <pc:sldChg chg="addSp delSp modSp mod chgLayout modNotesTx">
        <pc:chgData name="Krisha Kennelly" userId="c15bea15-aac5-4fa9-b9f9-b6a2d130945b" providerId="ADAL" clId="{81CF2440-CAC1-434A-A9F9-73556BFAB144}" dt="2022-07-26T19:02:54.978" v="2818" actId="12788"/>
        <pc:sldMkLst>
          <pc:docMk/>
          <pc:sldMk cId="3318644593" sldId="309"/>
        </pc:sldMkLst>
        <pc:spChg chg="add mod ord">
          <ac:chgData name="Krisha Kennelly" userId="c15bea15-aac5-4fa9-b9f9-b6a2d130945b" providerId="ADAL" clId="{81CF2440-CAC1-434A-A9F9-73556BFAB144}" dt="2022-07-14T15:01:03.251" v="1004"/>
          <ac:spMkLst>
            <pc:docMk/>
            <pc:sldMk cId="3318644593" sldId="309"/>
            <ac:spMk id="2" creationId="{B448ACED-8896-0BF4-3CF2-450C6540CED5}"/>
          </ac:spMkLst>
        </pc:spChg>
        <pc:spChg chg="mod ord">
          <ac:chgData name="Krisha Kennelly" userId="c15bea15-aac5-4fa9-b9f9-b6a2d130945b" providerId="ADAL" clId="{81CF2440-CAC1-434A-A9F9-73556BFAB144}" dt="2022-07-14T15:00:25.497" v="990" actId="700"/>
          <ac:spMkLst>
            <pc:docMk/>
            <pc:sldMk cId="3318644593" sldId="309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01:15.715" v="1008" actId="20577"/>
          <ac:spMkLst>
            <pc:docMk/>
            <pc:sldMk cId="3318644593" sldId="309"/>
            <ac:spMk id="6" creationId="{00000000-0000-0000-0000-000000000000}"/>
          </ac:spMkLst>
        </pc:spChg>
        <pc:picChg chg="add del mod">
          <ac:chgData name="Krisha Kennelly" userId="c15bea15-aac5-4fa9-b9f9-b6a2d130945b" providerId="ADAL" clId="{81CF2440-CAC1-434A-A9F9-73556BFAB144}" dt="2022-07-26T19:02:06.348" v="2811" actId="478"/>
          <ac:picMkLst>
            <pc:docMk/>
            <pc:sldMk cId="3318644593" sldId="309"/>
            <ac:picMk id="5" creationId="{EBFFAD2E-3933-20B5-BDB4-FAAD5FB716B8}"/>
          </ac:picMkLst>
        </pc:picChg>
        <pc:picChg chg="add mod">
          <ac:chgData name="Krisha Kennelly" userId="c15bea15-aac5-4fa9-b9f9-b6a2d130945b" providerId="ADAL" clId="{81CF2440-CAC1-434A-A9F9-73556BFAB144}" dt="2022-07-26T19:02:54.978" v="2818" actId="12788"/>
          <ac:picMkLst>
            <pc:docMk/>
            <pc:sldMk cId="3318644593" sldId="309"/>
            <ac:picMk id="1026" creationId="{2B9A2AD1-3598-DFFD-C61E-88C63CF4B9A3}"/>
          </ac:picMkLst>
        </pc:picChg>
      </pc:sldChg>
      <pc:sldChg chg="addSp modSp mod chgLayout">
        <pc:chgData name="Krisha Kennelly" userId="c15bea15-aac5-4fa9-b9f9-b6a2d130945b" providerId="ADAL" clId="{81CF2440-CAC1-434A-A9F9-73556BFAB144}" dt="2022-07-14T15:11:28.795" v="1170" actId="14100"/>
        <pc:sldMkLst>
          <pc:docMk/>
          <pc:sldMk cId="938365091" sldId="313"/>
        </pc:sldMkLst>
        <pc:spChg chg="add mod ord">
          <ac:chgData name="Krisha Kennelly" userId="c15bea15-aac5-4fa9-b9f9-b6a2d130945b" providerId="ADAL" clId="{81CF2440-CAC1-434A-A9F9-73556BFAB144}" dt="2022-07-14T14:58:28.643" v="943"/>
          <ac:spMkLst>
            <pc:docMk/>
            <pc:sldMk cId="938365091" sldId="313"/>
            <ac:spMk id="2" creationId="{BA18BFED-8CB5-C79B-4BAB-65CDB22E548E}"/>
          </ac:spMkLst>
        </pc:spChg>
        <pc:spChg chg="mod ord">
          <ac:chgData name="Krisha Kennelly" userId="c15bea15-aac5-4fa9-b9f9-b6a2d130945b" providerId="ADAL" clId="{81CF2440-CAC1-434A-A9F9-73556BFAB144}" dt="2022-07-14T14:58:26.539" v="941" actId="700"/>
          <ac:spMkLst>
            <pc:docMk/>
            <pc:sldMk cId="938365091" sldId="313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5:11:28.795" v="1170" actId="14100"/>
          <ac:spMkLst>
            <pc:docMk/>
            <pc:sldMk cId="938365091" sldId="313"/>
            <ac:spMk id="6" creationId="{00000000-0000-0000-0000-00000000000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5:11:45.752" v="1182" actId="1036"/>
        <pc:sldMkLst>
          <pc:docMk/>
          <pc:sldMk cId="3366430085" sldId="314"/>
        </pc:sldMkLst>
        <pc:spChg chg="add mod ord">
          <ac:chgData name="Krisha Kennelly" userId="c15bea15-aac5-4fa9-b9f9-b6a2d130945b" providerId="ADAL" clId="{81CF2440-CAC1-434A-A9F9-73556BFAB144}" dt="2022-07-14T14:58:47.499" v="950"/>
          <ac:spMkLst>
            <pc:docMk/>
            <pc:sldMk cId="3366430085" sldId="314"/>
            <ac:spMk id="2" creationId="{C0F15437-4ABF-7762-B6D6-B8E21B1DF800}"/>
          </ac:spMkLst>
        </pc:spChg>
        <pc:spChg chg="mod ord">
          <ac:chgData name="Krisha Kennelly" userId="c15bea15-aac5-4fa9-b9f9-b6a2d130945b" providerId="ADAL" clId="{81CF2440-CAC1-434A-A9F9-73556BFAB144}" dt="2022-07-14T14:58:41.417" v="944" actId="700"/>
          <ac:spMkLst>
            <pc:docMk/>
            <pc:sldMk cId="3366430085" sldId="314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8:41.417" v="944" actId="700"/>
          <ac:spMkLst>
            <pc:docMk/>
            <pc:sldMk cId="3366430085" sldId="314"/>
            <ac:spMk id="6" creationId="{00000000-0000-0000-0000-000000000000}"/>
          </ac:spMkLst>
        </pc:spChg>
        <pc:spChg chg="add del">
          <ac:chgData name="Krisha Kennelly" userId="c15bea15-aac5-4fa9-b9f9-b6a2d130945b" providerId="ADAL" clId="{81CF2440-CAC1-434A-A9F9-73556BFAB144}" dt="2022-07-14T14:58:45.282" v="948"/>
          <ac:spMkLst>
            <pc:docMk/>
            <pc:sldMk cId="3366430085" sldId="314"/>
            <ac:spMk id="7" creationId="{2747AB15-5F27-D59B-90F8-C8C5C19F3AEB}"/>
          </ac:spMkLst>
        </pc:spChg>
        <pc:picChg chg="mod">
          <ac:chgData name="Krisha Kennelly" userId="c15bea15-aac5-4fa9-b9f9-b6a2d130945b" providerId="ADAL" clId="{81CF2440-CAC1-434A-A9F9-73556BFAB144}" dt="2022-07-14T15:11:45.752" v="1182" actId="1036"/>
          <ac:picMkLst>
            <pc:docMk/>
            <pc:sldMk cId="3366430085" sldId="314"/>
            <ac:picMk id="3" creationId="{3BF97E69-FC8A-4286-B282-6D11F2B3DC76}"/>
          </ac:picMkLst>
        </pc:picChg>
      </pc:sldChg>
      <pc:sldChg chg="addSp modSp mod ord chgLayout">
        <pc:chgData name="Krisha Kennelly" userId="c15bea15-aac5-4fa9-b9f9-b6a2d130945b" providerId="ADAL" clId="{81CF2440-CAC1-434A-A9F9-73556BFAB144}" dt="2022-07-26T18:01:21.095" v="2792" actId="20578"/>
        <pc:sldMkLst>
          <pc:docMk/>
          <pc:sldMk cId="277718243" sldId="315"/>
        </pc:sldMkLst>
        <pc:spChg chg="add mod ord">
          <ac:chgData name="Krisha Kennelly" userId="c15bea15-aac5-4fa9-b9f9-b6a2d130945b" providerId="ADAL" clId="{81CF2440-CAC1-434A-A9F9-73556BFAB144}" dt="2022-07-14T14:59:46.108" v="976"/>
          <ac:spMkLst>
            <pc:docMk/>
            <pc:sldMk cId="277718243" sldId="315"/>
            <ac:spMk id="2" creationId="{0942E5E2-07BB-F66B-3B36-F523BB13AF7D}"/>
          </ac:spMkLst>
        </pc:spChg>
        <pc:spChg chg="mod ord">
          <ac:chgData name="Krisha Kennelly" userId="c15bea15-aac5-4fa9-b9f9-b6a2d130945b" providerId="ADAL" clId="{81CF2440-CAC1-434A-A9F9-73556BFAB144}" dt="2022-07-14T14:59:44.029" v="974" actId="700"/>
          <ac:spMkLst>
            <pc:docMk/>
            <pc:sldMk cId="277718243" sldId="315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26T18:01:20.833" v="2791" actId="11"/>
          <ac:spMkLst>
            <pc:docMk/>
            <pc:sldMk cId="277718243" sldId="315"/>
            <ac:spMk id="6" creationId="{00000000-0000-0000-0000-00000000000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4:59:56.723" v="983"/>
        <pc:sldMkLst>
          <pc:docMk/>
          <pc:sldMk cId="3407684994" sldId="317"/>
        </pc:sldMkLst>
        <pc:spChg chg="add mod ord">
          <ac:chgData name="Krisha Kennelly" userId="c15bea15-aac5-4fa9-b9f9-b6a2d130945b" providerId="ADAL" clId="{81CF2440-CAC1-434A-A9F9-73556BFAB144}" dt="2022-07-14T14:59:56.723" v="983"/>
          <ac:spMkLst>
            <pc:docMk/>
            <pc:sldMk cId="3407684994" sldId="317"/>
            <ac:spMk id="2" creationId="{6A423125-C3B0-3613-4695-F680F1764B51}"/>
          </ac:spMkLst>
        </pc:spChg>
        <pc:spChg chg="mod ord">
          <ac:chgData name="Krisha Kennelly" userId="c15bea15-aac5-4fa9-b9f9-b6a2d130945b" providerId="ADAL" clId="{81CF2440-CAC1-434A-A9F9-73556BFAB144}" dt="2022-07-14T14:59:52.026" v="977" actId="700"/>
          <ac:spMkLst>
            <pc:docMk/>
            <pc:sldMk cId="3407684994" sldId="317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9:52.026" v="977" actId="700"/>
          <ac:spMkLst>
            <pc:docMk/>
            <pc:sldMk cId="3407684994" sldId="317"/>
            <ac:spMk id="6" creationId="{00000000-0000-0000-0000-000000000000}"/>
          </ac:spMkLst>
        </pc:spChg>
        <pc:spChg chg="add del">
          <ac:chgData name="Krisha Kennelly" userId="c15bea15-aac5-4fa9-b9f9-b6a2d130945b" providerId="ADAL" clId="{81CF2440-CAC1-434A-A9F9-73556BFAB144}" dt="2022-07-14T14:59:55.263" v="981"/>
          <ac:spMkLst>
            <pc:docMk/>
            <pc:sldMk cId="3407684994" sldId="317"/>
            <ac:spMk id="7" creationId="{D49420CC-38AF-B55E-F0F0-2FB8DB58AF01}"/>
          </ac:spMkLst>
        </pc:spChg>
      </pc:sldChg>
      <pc:sldChg chg="modSp mod chgLayout modNotesTx">
        <pc:chgData name="Krisha Kennelly" userId="c15bea15-aac5-4fa9-b9f9-b6a2d130945b" providerId="ADAL" clId="{81CF2440-CAC1-434A-A9F9-73556BFAB144}" dt="2022-07-22T18:03:25.556" v="2572" actId="14100"/>
        <pc:sldMkLst>
          <pc:docMk/>
          <pc:sldMk cId="3355468263" sldId="321"/>
        </pc:sldMkLst>
        <pc:spChg chg="mod ord">
          <ac:chgData name="Krisha Kennelly" userId="c15bea15-aac5-4fa9-b9f9-b6a2d130945b" providerId="ADAL" clId="{81CF2440-CAC1-434A-A9F9-73556BFAB144}" dt="2022-07-14T15:03:20.635" v="1099" actId="20577"/>
          <ac:spMkLst>
            <pc:docMk/>
            <pc:sldMk cId="3355468263" sldId="321"/>
            <ac:spMk id="2" creationId="{00000000-0000-0000-0000-000000000000}"/>
          </ac:spMkLst>
        </pc:spChg>
        <pc:spChg chg="mod ord">
          <ac:chgData name="Krisha Kennelly" userId="c15bea15-aac5-4fa9-b9f9-b6a2d130945b" providerId="ADAL" clId="{81CF2440-CAC1-434A-A9F9-73556BFAB144}" dt="2022-07-14T15:03:07.433" v="1067" actId="700"/>
          <ac:spMkLst>
            <pc:docMk/>
            <pc:sldMk cId="3355468263" sldId="321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22T18:03:25.556" v="2572" actId="14100"/>
          <ac:spMkLst>
            <pc:docMk/>
            <pc:sldMk cId="3355468263" sldId="321"/>
            <ac:spMk id="6" creationId="{00000000-0000-0000-0000-00000000000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7029173" sldId="322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7029173" sldId="322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2277354103" sldId="323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2277354103" sldId="323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4272272515" sldId="324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4272272515" sldId="324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3173812575" sldId="325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173812575" sldId="325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4248962610" sldId="327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4248962610" sldId="327"/>
            <ac:spMk id="4" creationId="{C406A90D-EC87-4A48-90EB-0F62DCC21570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3608754341" sldId="328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608754341" sldId="328"/>
            <ac:spMk id="4" creationId="{C406A90D-EC87-4A48-90EB-0F62DCC2157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4:59:26.050" v="966"/>
        <pc:sldMkLst>
          <pc:docMk/>
          <pc:sldMk cId="699057589" sldId="329"/>
        </pc:sldMkLst>
        <pc:spChg chg="mod ord">
          <ac:chgData name="Krisha Kennelly" userId="c15bea15-aac5-4fa9-b9f9-b6a2d130945b" providerId="ADAL" clId="{81CF2440-CAC1-434A-A9F9-73556BFAB144}" dt="2022-07-14T14:59:23.111" v="964" actId="700"/>
          <ac:spMkLst>
            <pc:docMk/>
            <pc:sldMk cId="699057589" sldId="329"/>
            <ac:spMk id="4" creationId="{C406A90D-EC87-4A48-90EB-0F62DCC21570}"/>
          </ac:spMkLst>
        </pc:spChg>
        <pc:spChg chg="add mod ord">
          <ac:chgData name="Krisha Kennelly" userId="c15bea15-aac5-4fa9-b9f9-b6a2d130945b" providerId="ADAL" clId="{81CF2440-CAC1-434A-A9F9-73556BFAB144}" dt="2022-07-14T14:59:26.050" v="966"/>
          <ac:spMkLst>
            <pc:docMk/>
            <pc:sldMk cId="699057589" sldId="329"/>
            <ac:spMk id="5" creationId="{93632610-6D43-252C-6395-4BD5AD2A3BF4}"/>
          </ac:spMkLst>
        </pc:spChg>
        <pc:spChg chg="del">
          <ac:chgData name="Krisha Kennelly" userId="c15bea15-aac5-4fa9-b9f9-b6a2d130945b" providerId="ADAL" clId="{81CF2440-CAC1-434A-A9F9-73556BFAB144}" dt="2022-07-14T14:59:23.111" v="964" actId="700"/>
          <ac:spMkLst>
            <pc:docMk/>
            <pc:sldMk cId="699057589" sldId="329"/>
            <ac:spMk id="6" creationId="{00000000-0000-0000-0000-000000000000}"/>
          </ac:spMkLst>
        </pc:spChg>
        <pc:spChg chg="add del">
          <ac:chgData name="Krisha Kennelly" userId="c15bea15-aac5-4fa9-b9f9-b6a2d130945b" providerId="ADAL" clId="{81CF2440-CAC1-434A-A9F9-73556BFAB144}" dt="2022-07-14T14:59:11.372" v="957"/>
          <ac:spMkLst>
            <pc:docMk/>
            <pc:sldMk cId="699057589" sldId="329"/>
            <ac:spMk id="7" creationId="{983021D6-C212-DD39-7709-425F9A1020DB}"/>
          </ac:spMkLst>
        </pc:spChg>
        <pc:spChg chg="add mod ord">
          <ac:chgData name="Krisha Kennelly" userId="c15bea15-aac5-4fa9-b9f9-b6a2d130945b" providerId="ADAL" clId="{81CF2440-CAC1-434A-A9F9-73556BFAB144}" dt="2022-07-14T14:59:23.111" v="964" actId="700"/>
          <ac:spMkLst>
            <pc:docMk/>
            <pc:sldMk cId="699057589" sldId="329"/>
            <ac:spMk id="8" creationId="{93752529-0704-316E-0E8A-5A84AD4EE334}"/>
          </ac:spMkLst>
        </pc:spChg>
      </pc:sldChg>
      <pc:sldChg chg="modSp">
        <pc:chgData name="Krisha Kennelly" userId="c15bea15-aac5-4fa9-b9f9-b6a2d130945b" providerId="ADAL" clId="{81CF2440-CAC1-434A-A9F9-73556BFAB144}" dt="2022-07-14T12:24:24.269" v="12"/>
        <pc:sldMkLst>
          <pc:docMk/>
          <pc:sldMk cId="3171028924" sldId="330"/>
        </pc:sldMkLst>
        <pc:spChg chg="mod">
          <ac:chgData name="Krisha Kennelly" userId="c15bea15-aac5-4fa9-b9f9-b6a2d130945b" providerId="ADAL" clId="{81CF2440-CAC1-434A-A9F9-73556BFAB144}" dt="2022-07-14T12:24:24.269" v="12"/>
          <ac:spMkLst>
            <pc:docMk/>
            <pc:sldMk cId="3171028924" sldId="330"/>
            <ac:spMk id="4" creationId="{C406A90D-EC87-4A48-90EB-0F62DCC21570}"/>
          </ac:spMkLst>
        </pc:spChg>
      </pc:sldChg>
      <pc:sldChg chg="addSp delSp modSp mod chgLayout">
        <pc:chgData name="Krisha Kennelly" userId="c15bea15-aac5-4fa9-b9f9-b6a2d130945b" providerId="ADAL" clId="{81CF2440-CAC1-434A-A9F9-73556BFAB144}" dt="2022-07-14T15:00:07.467" v="986"/>
        <pc:sldMkLst>
          <pc:docMk/>
          <pc:sldMk cId="3514773281" sldId="331"/>
        </pc:sldMkLst>
        <pc:spChg chg="add mod ord">
          <ac:chgData name="Krisha Kennelly" userId="c15bea15-aac5-4fa9-b9f9-b6a2d130945b" providerId="ADAL" clId="{81CF2440-CAC1-434A-A9F9-73556BFAB144}" dt="2022-07-14T15:00:07.467" v="986"/>
          <ac:spMkLst>
            <pc:docMk/>
            <pc:sldMk cId="3514773281" sldId="331"/>
            <ac:spMk id="2" creationId="{FEB7BC18-7DFD-372F-02AB-48CA81DEE5A3}"/>
          </ac:spMkLst>
        </pc:spChg>
        <pc:spChg chg="mod ord">
          <ac:chgData name="Krisha Kennelly" userId="c15bea15-aac5-4fa9-b9f9-b6a2d130945b" providerId="ADAL" clId="{81CF2440-CAC1-434A-A9F9-73556BFAB144}" dt="2022-07-14T15:00:04.952" v="984" actId="700"/>
          <ac:spMkLst>
            <pc:docMk/>
            <pc:sldMk cId="3514773281" sldId="331"/>
            <ac:spMk id="4" creationId="{C406A90D-EC87-4A48-90EB-0F62DCC21570}"/>
          </ac:spMkLst>
        </pc:spChg>
        <pc:spChg chg="add mod ord">
          <ac:chgData name="Krisha Kennelly" userId="c15bea15-aac5-4fa9-b9f9-b6a2d130945b" providerId="ADAL" clId="{81CF2440-CAC1-434A-A9F9-73556BFAB144}" dt="2022-07-14T15:00:04.952" v="984" actId="700"/>
          <ac:spMkLst>
            <pc:docMk/>
            <pc:sldMk cId="3514773281" sldId="331"/>
            <ac:spMk id="5" creationId="{12CFEFFA-37B7-F7A6-D669-9382FAE736BE}"/>
          </ac:spMkLst>
        </pc:spChg>
        <pc:spChg chg="del">
          <ac:chgData name="Krisha Kennelly" userId="c15bea15-aac5-4fa9-b9f9-b6a2d130945b" providerId="ADAL" clId="{81CF2440-CAC1-434A-A9F9-73556BFAB144}" dt="2022-07-14T15:00:04.952" v="984" actId="700"/>
          <ac:spMkLst>
            <pc:docMk/>
            <pc:sldMk cId="3514773281" sldId="331"/>
            <ac:spMk id="6" creationId="{00000000-0000-0000-0000-000000000000}"/>
          </ac:spMkLst>
        </pc:spChg>
      </pc:sldChg>
      <pc:sldChg chg="addSp delSp modSp add del mod">
        <pc:chgData name="Krisha Kennelly" userId="c15bea15-aac5-4fa9-b9f9-b6a2d130945b" providerId="ADAL" clId="{81CF2440-CAC1-434A-A9F9-73556BFAB144}" dt="2022-07-14T14:30:33.786" v="864" actId="2696"/>
        <pc:sldMkLst>
          <pc:docMk/>
          <pc:sldMk cId="1715101668" sldId="332"/>
        </pc:sldMkLst>
        <pc:spChg chg="mod">
          <ac:chgData name="Krisha Kennelly" userId="c15bea15-aac5-4fa9-b9f9-b6a2d130945b" providerId="ADAL" clId="{81CF2440-CAC1-434A-A9F9-73556BFAB144}" dt="2022-07-14T13:10:52.187" v="645" actId="20577"/>
          <ac:spMkLst>
            <pc:docMk/>
            <pc:sldMk cId="1715101668" sldId="332"/>
            <ac:spMk id="2" creationId="{00000000-0000-0000-0000-000000000000}"/>
          </ac:spMkLst>
        </pc:spChg>
        <pc:spChg chg="add del mod">
          <ac:chgData name="Krisha Kennelly" userId="c15bea15-aac5-4fa9-b9f9-b6a2d130945b" providerId="ADAL" clId="{81CF2440-CAC1-434A-A9F9-73556BFAB144}" dt="2022-07-14T13:22:45.922" v="713"/>
          <ac:spMkLst>
            <pc:docMk/>
            <pc:sldMk cId="1715101668" sldId="332"/>
            <ac:spMk id="5" creationId="{F485AFB3-4849-C4E6-7FB3-178CA9413382}"/>
          </ac:spMkLst>
        </pc:spChg>
        <pc:spChg chg="mod">
          <ac:chgData name="Krisha Kennelly" userId="c15bea15-aac5-4fa9-b9f9-b6a2d130945b" providerId="ADAL" clId="{81CF2440-CAC1-434A-A9F9-73556BFAB144}" dt="2022-07-14T13:13:51.981" v="689"/>
          <ac:spMkLst>
            <pc:docMk/>
            <pc:sldMk cId="1715101668" sldId="332"/>
            <ac:spMk id="6" creationId="{00000000-0000-0000-0000-000000000000}"/>
          </ac:spMkLst>
        </pc:spChg>
        <pc:picChg chg="add del mod">
          <ac:chgData name="Krisha Kennelly" userId="c15bea15-aac5-4fa9-b9f9-b6a2d130945b" providerId="ADAL" clId="{81CF2440-CAC1-434A-A9F9-73556BFAB144}" dt="2022-07-14T13:22:45.922" v="713"/>
          <ac:picMkLst>
            <pc:docMk/>
            <pc:sldMk cId="1715101668" sldId="332"/>
            <ac:picMk id="7" creationId="{F19A2AA5-8609-C940-A1AA-8A40701AFB0F}"/>
          </ac:picMkLst>
        </pc:picChg>
        <pc:picChg chg="add del mod">
          <ac:chgData name="Krisha Kennelly" userId="c15bea15-aac5-4fa9-b9f9-b6a2d130945b" providerId="ADAL" clId="{81CF2440-CAC1-434A-A9F9-73556BFAB144}" dt="2022-07-14T13:22:45.922" v="713"/>
          <ac:picMkLst>
            <pc:docMk/>
            <pc:sldMk cId="1715101668" sldId="332"/>
            <ac:picMk id="8" creationId="{A7A063D1-87F6-96DF-9810-0C432E201FF9}"/>
          </ac:picMkLst>
        </pc:picChg>
      </pc:sldChg>
      <pc:sldChg chg="modSp new mod">
        <pc:chgData name="Krisha Kennelly" userId="c15bea15-aac5-4fa9-b9f9-b6a2d130945b" providerId="ADAL" clId="{81CF2440-CAC1-434A-A9F9-73556BFAB144}" dt="2022-07-14T14:48:37.541" v="919" actId="1076"/>
        <pc:sldMkLst>
          <pc:docMk/>
          <pc:sldMk cId="3608099583" sldId="333"/>
        </pc:sldMkLst>
        <pc:spChg chg="mod">
          <ac:chgData name="Krisha Kennelly" userId="c15bea15-aac5-4fa9-b9f9-b6a2d130945b" providerId="ADAL" clId="{81CF2440-CAC1-434A-A9F9-73556BFAB144}" dt="2022-07-14T13:00:03.369" v="445"/>
          <ac:spMkLst>
            <pc:docMk/>
            <pc:sldMk cId="3608099583" sldId="333"/>
            <ac:spMk id="2" creationId="{C58294FD-CE12-936C-8461-BB82B01153CB}"/>
          </ac:spMkLst>
        </pc:spChg>
        <pc:spChg chg="mod">
          <ac:chgData name="Krisha Kennelly" userId="c15bea15-aac5-4fa9-b9f9-b6a2d130945b" providerId="ADAL" clId="{81CF2440-CAC1-434A-A9F9-73556BFAB144}" dt="2022-07-14T14:48:37.541" v="919" actId="1076"/>
          <ac:spMkLst>
            <pc:docMk/>
            <pc:sldMk cId="3608099583" sldId="333"/>
            <ac:spMk id="3" creationId="{B5B84141-F3DA-9DA0-B700-78B2EEE443AC}"/>
          </ac:spMkLst>
        </pc:spChg>
      </pc:sldChg>
      <pc:sldChg chg="modSp add mod chgLayout">
        <pc:chgData name="Krisha Kennelly" userId="c15bea15-aac5-4fa9-b9f9-b6a2d130945b" providerId="ADAL" clId="{81CF2440-CAC1-434A-A9F9-73556BFAB144}" dt="2022-07-14T14:57:22.318" v="929" actId="700"/>
        <pc:sldMkLst>
          <pc:docMk/>
          <pc:sldMk cId="2979237691" sldId="334"/>
        </pc:sldMkLst>
        <pc:spChg chg="mod ord">
          <ac:chgData name="Krisha Kennelly" userId="c15bea15-aac5-4fa9-b9f9-b6a2d130945b" providerId="ADAL" clId="{81CF2440-CAC1-434A-A9F9-73556BFAB144}" dt="2022-07-14T14:57:22.318" v="929" actId="700"/>
          <ac:spMkLst>
            <pc:docMk/>
            <pc:sldMk cId="2979237691" sldId="334"/>
            <ac:spMk id="2" creationId="{00000000-0000-0000-0000-000000000000}"/>
          </ac:spMkLst>
        </pc:spChg>
        <pc:spChg chg="mod ord">
          <ac:chgData name="Krisha Kennelly" userId="c15bea15-aac5-4fa9-b9f9-b6a2d130945b" providerId="ADAL" clId="{81CF2440-CAC1-434A-A9F9-73556BFAB144}" dt="2022-07-14T14:57:22.318" v="929" actId="700"/>
          <ac:spMkLst>
            <pc:docMk/>
            <pc:sldMk cId="2979237691" sldId="334"/>
            <ac:spMk id="4" creationId="{C406A90D-EC87-4A48-90EB-0F62DCC21570}"/>
          </ac:spMkLst>
        </pc:spChg>
        <pc:spChg chg="mod ord">
          <ac:chgData name="Krisha Kennelly" userId="c15bea15-aac5-4fa9-b9f9-b6a2d130945b" providerId="ADAL" clId="{81CF2440-CAC1-434A-A9F9-73556BFAB144}" dt="2022-07-14T14:57:22.318" v="929" actId="700"/>
          <ac:spMkLst>
            <pc:docMk/>
            <pc:sldMk cId="2979237691" sldId="334"/>
            <ac:spMk id="6" creationId="{00000000-0000-0000-0000-000000000000}"/>
          </ac:spMkLst>
        </pc:spChg>
      </pc:sldChg>
      <pc:sldChg chg="modSp new mod">
        <pc:chgData name="Krisha Kennelly" userId="c15bea15-aac5-4fa9-b9f9-b6a2d130945b" providerId="ADAL" clId="{81CF2440-CAC1-434A-A9F9-73556BFAB144}" dt="2022-07-26T18:01:21.959" v="2795" actId="21"/>
        <pc:sldMkLst>
          <pc:docMk/>
          <pc:sldMk cId="70806585" sldId="335"/>
        </pc:sldMkLst>
        <pc:spChg chg="mod">
          <ac:chgData name="Krisha Kennelly" userId="c15bea15-aac5-4fa9-b9f9-b6a2d130945b" providerId="ADAL" clId="{81CF2440-CAC1-434A-A9F9-73556BFAB144}" dt="2022-07-14T13:23:00.665" v="717"/>
          <ac:spMkLst>
            <pc:docMk/>
            <pc:sldMk cId="70806585" sldId="335"/>
            <ac:spMk id="2" creationId="{AC93EFEB-00F5-0976-BE0C-B7C80F542144}"/>
          </ac:spMkLst>
        </pc:spChg>
        <pc:spChg chg="mod">
          <ac:chgData name="Krisha Kennelly" userId="c15bea15-aac5-4fa9-b9f9-b6a2d130945b" providerId="ADAL" clId="{81CF2440-CAC1-434A-A9F9-73556BFAB144}" dt="2022-07-14T14:48:14.201" v="918" actId="1076"/>
          <ac:spMkLst>
            <pc:docMk/>
            <pc:sldMk cId="70806585" sldId="335"/>
            <ac:spMk id="3" creationId="{CE39DB3E-36C2-5F90-4DE8-5287C460C8D9}"/>
          </ac:spMkLst>
        </pc:spChg>
        <pc:spChg chg="mod">
          <ac:chgData name="Krisha Kennelly" userId="c15bea15-aac5-4fa9-b9f9-b6a2d130945b" providerId="ADAL" clId="{81CF2440-CAC1-434A-A9F9-73556BFAB144}" dt="2022-07-26T18:01:21.959" v="2795" actId="21"/>
          <ac:spMkLst>
            <pc:docMk/>
            <pc:sldMk cId="70806585" sldId="335"/>
            <ac:spMk id="4" creationId="{472D5601-0AE3-F94F-9BC5-9074A1D02804}"/>
          </ac:spMkLst>
        </pc:spChg>
      </pc:sldChg>
      <pc:sldChg chg="modSp add del mod modNotesTx">
        <pc:chgData name="Krisha Kennelly" userId="c15bea15-aac5-4fa9-b9f9-b6a2d130945b" providerId="ADAL" clId="{81CF2440-CAC1-434A-A9F9-73556BFAB144}" dt="2022-07-14T18:34:24.837" v="1570" actId="20577"/>
        <pc:sldMkLst>
          <pc:docMk/>
          <pc:sldMk cId="1139133098" sldId="336"/>
        </pc:sldMkLst>
        <pc:spChg chg="mod">
          <ac:chgData name="Krisha Kennelly" userId="c15bea15-aac5-4fa9-b9f9-b6a2d130945b" providerId="ADAL" clId="{81CF2440-CAC1-434A-A9F9-73556BFAB144}" dt="2022-07-14T15:01:48.486" v="1042" actId="11"/>
          <ac:spMkLst>
            <pc:docMk/>
            <pc:sldMk cId="1139133098" sldId="336"/>
            <ac:spMk id="6" creationId="{00000000-0000-0000-0000-000000000000}"/>
          </ac:spMkLst>
        </pc:spChg>
      </pc:sldChg>
      <pc:sldChg chg="modSp new mod">
        <pc:chgData name="Krisha Kennelly" userId="c15bea15-aac5-4fa9-b9f9-b6a2d130945b" providerId="ADAL" clId="{81CF2440-CAC1-434A-A9F9-73556BFAB144}" dt="2022-07-22T17:19:24.722" v="1946" actId="6549"/>
        <pc:sldMkLst>
          <pc:docMk/>
          <pc:sldMk cId="3579794826" sldId="337"/>
        </pc:sldMkLst>
        <pc:spChg chg="mod">
          <ac:chgData name="Krisha Kennelly" userId="c15bea15-aac5-4fa9-b9f9-b6a2d130945b" providerId="ADAL" clId="{81CF2440-CAC1-434A-A9F9-73556BFAB144}" dt="2022-07-14T15:02:58.539" v="1066" actId="6549"/>
          <ac:spMkLst>
            <pc:docMk/>
            <pc:sldMk cId="3579794826" sldId="337"/>
            <ac:spMk id="2" creationId="{78F78F7C-26A1-E6C1-C958-B7E4FFE7B478}"/>
          </ac:spMkLst>
        </pc:spChg>
        <pc:spChg chg="mod">
          <ac:chgData name="Krisha Kennelly" userId="c15bea15-aac5-4fa9-b9f9-b6a2d130945b" providerId="ADAL" clId="{81CF2440-CAC1-434A-A9F9-73556BFAB144}" dt="2022-07-22T17:19:24.722" v="1946" actId="6549"/>
          <ac:spMkLst>
            <pc:docMk/>
            <pc:sldMk cId="3579794826" sldId="337"/>
            <ac:spMk id="3" creationId="{BCBDC139-E17E-920D-B6F9-2E918F870204}"/>
          </ac:spMkLst>
        </pc:spChg>
      </pc:sldChg>
      <pc:sldChg chg="modSp new mod">
        <pc:chgData name="Krisha Kennelly" userId="c15bea15-aac5-4fa9-b9f9-b6a2d130945b" providerId="ADAL" clId="{81CF2440-CAC1-434A-A9F9-73556BFAB144}" dt="2022-07-26T18:11:42.703" v="2803" actId="11"/>
        <pc:sldMkLst>
          <pc:docMk/>
          <pc:sldMk cId="2425321599" sldId="338"/>
        </pc:sldMkLst>
        <pc:spChg chg="mod">
          <ac:chgData name="Krisha Kennelly" userId="c15bea15-aac5-4fa9-b9f9-b6a2d130945b" providerId="ADAL" clId="{81CF2440-CAC1-434A-A9F9-73556BFAB144}" dt="2022-07-14T18:59:34.082" v="1573"/>
          <ac:spMkLst>
            <pc:docMk/>
            <pc:sldMk cId="2425321599" sldId="338"/>
            <ac:spMk id="2" creationId="{51B58C32-C532-F939-421A-51DDB02D1FA8}"/>
          </ac:spMkLst>
        </pc:spChg>
        <pc:spChg chg="mod">
          <ac:chgData name="Krisha Kennelly" userId="c15bea15-aac5-4fa9-b9f9-b6a2d130945b" providerId="ADAL" clId="{81CF2440-CAC1-434A-A9F9-73556BFAB144}" dt="2022-07-26T18:11:42.703" v="2803" actId="11"/>
          <ac:spMkLst>
            <pc:docMk/>
            <pc:sldMk cId="2425321599" sldId="338"/>
            <ac:spMk id="3" creationId="{ECE52D81-4A30-F5EB-3177-0F69258C7D68}"/>
          </ac:spMkLst>
        </pc:spChg>
      </pc:sldChg>
      <pc:sldChg chg="addSp delSp modSp add mod">
        <pc:chgData name="Krisha Kennelly" userId="c15bea15-aac5-4fa9-b9f9-b6a2d130945b" providerId="ADAL" clId="{81CF2440-CAC1-434A-A9F9-73556BFAB144}" dt="2022-07-26T18:12:04.017" v="2804" actId="11"/>
        <pc:sldMkLst>
          <pc:docMk/>
          <pc:sldMk cId="1627422569" sldId="339"/>
        </pc:sldMkLst>
        <pc:spChg chg="mod">
          <ac:chgData name="Krisha Kennelly" userId="c15bea15-aac5-4fa9-b9f9-b6a2d130945b" providerId="ADAL" clId="{81CF2440-CAC1-434A-A9F9-73556BFAB144}" dt="2022-07-26T18:12:04.017" v="2804" actId="11"/>
          <ac:spMkLst>
            <pc:docMk/>
            <pc:sldMk cId="1627422569" sldId="339"/>
            <ac:spMk id="3" creationId="{ECE52D81-4A30-F5EB-3177-0F69258C7D68}"/>
          </ac:spMkLst>
        </pc:spChg>
        <pc:picChg chg="add del mod">
          <ac:chgData name="Krisha Kennelly" userId="c15bea15-aac5-4fa9-b9f9-b6a2d130945b" providerId="ADAL" clId="{81CF2440-CAC1-434A-A9F9-73556BFAB144}" dt="2022-07-22T18:20:16.876" v="2582" actId="478"/>
          <ac:picMkLst>
            <pc:docMk/>
            <pc:sldMk cId="1627422569" sldId="339"/>
            <ac:picMk id="6" creationId="{140518B0-0C3D-B626-85B9-993082B739B2}"/>
          </ac:picMkLst>
        </pc:picChg>
      </pc:sldChg>
      <pc:sldChg chg="modSp add mod">
        <pc:chgData name="Krisha Kennelly" userId="c15bea15-aac5-4fa9-b9f9-b6a2d130945b" providerId="ADAL" clId="{81CF2440-CAC1-434A-A9F9-73556BFAB144}" dt="2022-07-26T18:12:29.685" v="2806" actId="11"/>
        <pc:sldMkLst>
          <pc:docMk/>
          <pc:sldMk cId="1689992514" sldId="340"/>
        </pc:sldMkLst>
        <pc:spChg chg="mod">
          <ac:chgData name="Krisha Kennelly" userId="c15bea15-aac5-4fa9-b9f9-b6a2d130945b" providerId="ADAL" clId="{81CF2440-CAC1-434A-A9F9-73556BFAB144}" dt="2022-07-26T18:12:29.685" v="2806" actId="11"/>
          <ac:spMkLst>
            <pc:docMk/>
            <pc:sldMk cId="1689992514" sldId="340"/>
            <ac:spMk id="3" creationId="{ECE52D81-4A30-F5EB-3177-0F69258C7D68}"/>
          </ac:spMkLst>
        </pc:spChg>
      </pc:sldChg>
      <pc:sldChg chg="modSp add mod modNotesTx">
        <pc:chgData name="Krisha Kennelly" userId="c15bea15-aac5-4fa9-b9f9-b6a2d130945b" providerId="ADAL" clId="{81CF2440-CAC1-434A-A9F9-73556BFAB144}" dt="2022-07-26T18:12:38.904" v="2807" actId="11"/>
        <pc:sldMkLst>
          <pc:docMk/>
          <pc:sldMk cId="2635152524" sldId="341"/>
        </pc:sldMkLst>
        <pc:spChg chg="mod">
          <ac:chgData name="Krisha Kennelly" userId="c15bea15-aac5-4fa9-b9f9-b6a2d130945b" providerId="ADAL" clId="{81CF2440-CAC1-434A-A9F9-73556BFAB144}" dt="2022-07-14T19:08:41.189" v="1902" actId="1076"/>
          <ac:spMkLst>
            <pc:docMk/>
            <pc:sldMk cId="2635152524" sldId="341"/>
            <ac:spMk id="2" creationId="{51B58C32-C532-F939-421A-51DDB02D1FA8}"/>
          </ac:spMkLst>
        </pc:spChg>
        <pc:spChg chg="mod">
          <ac:chgData name="Krisha Kennelly" userId="c15bea15-aac5-4fa9-b9f9-b6a2d130945b" providerId="ADAL" clId="{81CF2440-CAC1-434A-A9F9-73556BFAB144}" dt="2022-07-26T18:12:38.904" v="2807" actId="11"/>
          <ac:spMkLst>
            <pc:docMk/>
            <pc:sldMk cId="2635152524" sldId="341"/>
            <ac:spMk id="3" creationId="{ECE52D81-4A30-F5EB-3177-0F69258C7D68}"/>
          </ac:spMkLst>
        </pc:spChg>
      </pc:sldChg>
      <pc:sldChg chg="addSp modSp add mod">
        <pc:chgData name="Krisha Kennelly" userId="c15bea15-aac5-4fa9-b9f9-b6a2d130945b" providerId="ADAL" clId="{81CF2440-CAC1-434A-A9F9-73556BFAB144}" dt="2022-07-22T18:00:31.188" v="2461" actId="12788"/>
        <pc:sldMkLst>
          <pc:docMk/>
          <pc:sldMk cId="2820852011" sldId="342"/>
        </pc:sldMkLst>
        <pc:spChg chg="mod">
          <ac:chgData name="Krisha Kennelly" userId="c15bea15-aac5-4fa9-b9f9-b6a2d130945b" providerId="ADAL" clId="{81CF2440-CAC1-434A-A9F9-73556BFAB144}" dt="2022-07-22T17:39:53.949" v="2215" actId="6549"/>
          <ac:spMkLst>
            <pc:docMk/>
            <pc:sldMk cId="2820852011" sldId="342"/>
            <ac:spMk id="3" creationId="{ECE52D81-4A30-F5EB-3177-0F69258C7D68}"/>
          </ac:spMkLst>
        </pc:spChg>
        <pc:picChg chg="add mod">
          <ac:chgData name="Krisha Kennelly" userId="c15bea15-aac5-4fa9-b9f9-b6a2d130945b" providerId="ADAL" clId="{81CF2440-CAC1-434A-A9F9-73556BFAB144}" dt="2022-07-22T18:00:31.188" v="2461" actId="12788"/>
          <ac:picMkLst>
            <pc:docMk/>
            <pc:sldMk cId="2820852011" sldId="342"/>
            <ac:picMk id="5" creationId="{0D1CE702-7866-205B-6694-073D41542E52}"/>
          </ac:picMkLst>
        </pc:picChg>
      </pc:sldChg>
      <pc:sldChg chg="addSp delSp modSp add mod ord">
        <pc:chgData name="Krisha Kennelly" userId="c15bea15-aac5-4fa9-b9f9-b6a2d130945b" providerId="ADAL" clId="{81CF2440-CAC1-434A-A9F9-73556BFAB144}" dt="2022-07-22T17:42:35.779" v="2233" actId="1076"/>
        <pc:sldMkLst>
          <pc:docMk/>
          <pc:sldMk cId="758411373" sldId="343"/>
        </pc:sldMkLst>
        <pc:spChg chg="mod">
          <ac:chgData name="Krisha Kennelly" userId="c15bea15-aac5-4fa9-b9f9-b6a2d130945b" providerId="ADAL" clId="{81CF2440-CAC1-434A-A9F9-73556BFAB144}" dt="2022-07-22T17:41:34.987" v="2223" actId="6549"/>
          <ac:spMkLst>
            <pc:docMk/>
            <pc:sldMk cId="758411373" sldId="343"/>
            <ac:spMk id="3" creationId="{ECE52D81-4A30-F5EB-3177-0F69258C7D68}"/>
          </ac:spMkLst>
        </pc:spChg>
        <pc:picChg chg="add del mod">
          <ac:chgData name="Krisha Kennelly" userId="c15bea15-aac5-4fa9-b9f9-b6a2d130945b" providerId="ADAL" clId="{81CF2440-CAC1-434A-A9F9-73556BFAB144}" dt="2022-07-22T17:42:04.749" v="2230" actId="478"/>
          <ac:picMkLst>
            <pc:docMk/>
            <pc:sldMk cId="758411373" sldId="343"/>
            <ac:picMk id="6" creationId="{65B3F774-0DB7-30F9-D1C6-7DE82CFBF80A}"/>
          </ac:picMkLst>
        </pc:picChg>
        <pc:picChg chg="add mod">
          <ac:chgData name="Krisha Kennelly" userId="c15bea15-aac5-4fa9-b9f9-b6a2d130945b" providerId="ADAL" clId="{81CF2440-CAC1-434A-A9F9-73556BFAB144}" dt="2022-07-22T17:42:35.779" v="2233" actId="1076"/>
          <ac:picMkLst>
            <pc:docMk/>
            <pc:sldMk cId="758411373" sldId="343"/>
            <ac:picMk id="8" creationId="{EB525F67-F904-114E-82F8-1AAA4A12CC8D}"/>
          </ac:picMkLst>
        </pc:picChg>
      </pc:sldChg>
      <pc:sldChg chg="addSp delSp modSp add mod ord">
        <pc:chgData name="Krisha Kennelly" userId="c15bea15-aac5-4fa9-b9f9-b6a2d130945b" providerId="ADAL" clId="{81CF2440-CAC1-434A-A9F9-73556BFAB144}" dt="2022-07-22T17:52:20.513" v="2304" actId="12788"/>
        <pc:sldMkLst>
          <pc:docMk/>
          <pc:sldMk cId="854450344" sldId="344"/>
        </pc:sldMkLst>
        <pc:spChg chg="mod">
          <ac:chgData name="Krisha Kennelly" userId="c15bea15-aac5-4fa9-b9f9-b6a2d130945b" providerId="ADAL" clId="{81CF2440-CAC1-434A-A9F9-73556BFAB144}" dt="2022-07-22T17:44:46.273" v="2273" actId="20577"/>
          <ac:spMkLst>
            <pc:docMk/>
            <pc:sldMk cId="854450344" sldId="344"/>
            <ac:spMk id="3" creationId="{ECE52D81-4A30-F5EB-3177-0F69258C7D68}"/>
          </ac:spMkLst>
        </pc:spChg>
        <pc:picChg chg="add del mod">
          <ac:chgData name="Krisha Kennelly" userId="c15bea15-aac5-4fa9-b9f9-b6a2d130945b" providerId="ADAL" clId="{81CF2440-CAC1-434A-A9F9-73556BFAB144}" dt="2022-07-22T17:51:45.435" v="2293" actId="478"/>
          <ac:picMkLst>
            <pc:docMk/>
            <pc:sldMk cId="854450344" sldId="344"/>
            <ac:picMk id="6" creationId="{E906AF8B-D83D-ED0B-CEC4-0F2B2C7D7457}"/>
          </ac:picMkLst>
        </pc:picChg>
        <pc:picChg chg="add mod">
          <ac:chgData name="Krisha Kennelly" userId="c15bea15-aac5-4fa9-b9f9-b6a2d130945b" providerId="ADAL" clId="{81CF2440-CAC1-434A-A9F9-73556BFAB144}" dt="2022-07-22T17:52:20.513" v="2304" actId="12788"/>
          <ac:picMkLst>
            <pc:docMk/>
            <pc:sldMk cId="854450344" sldId="344"/>
            <ac:picMk id="8" creationId="{2EA53F15-A9AA-69B6-1CA8-C719911EC51C}"/>
          </ac:picMkLst>
        </pc:picChg>
      </pc:sldChg>
      <pc:sldChg chg="addSp modSp add mod ord">
        <pc:chgData name="Krisha Kennelly" userId="c15bea15-aac5-4fa9-b9f9-b6a2d130945b" providerId="ADAL" clId="{81CF2440-CAC1-434A-A9F9-73556BFAB144}" dt="2022-07-22T17:59:34.554" v="2458" actId="12788"/>
        <pc:sldMkLst>
          <pc:docMk/>
          <pc:sldMk cId="3740062199" sldId="345"/>
        </pc:sldMkLst>
        <pc:spChg chg="mod">
          <ac:chgData name="Krisha Kennelly" userId="c15bea15-aac5-4fa9-b9f9-b6a2d130945b" providerId="ADAL" clId="{81CF2440-CAC1-434A-A9F9-73556BFAB144}" dt="2022-07-22T17:52:48.880" v="2454" actId="6549"/>
          <ac:spMkLst>
            <pc:docMk/>
            <pc:sldMk cId="3740062199" sldId="345"/>
            <ac:spMk id="3" creationId="{ECE52D81-4A30-F5EB-3177-0F69258C7D68}"/>
          </ac:spMkLst>
        </pc:spChg>
        <pc:picChg chg="add mod">
          <ac:chgData name="Krisha Kennelly" userId="c15bea15-aac5-4fa9-b9f9-b6a2d130945b" providerId="ADAL" clId="{81CF2440-CAC1-434A-A9F9-73556BFAB144}" dt="2022-07-22T17:59:34.554" v="2458" actId="12788"/>
          <ac:picMkLst>
            <pc:docMk/>
            <pc:sldMk cId="3740062199" sldId="345"/>
            <ac:picMk id="6" creationId="{D3480712-2F70-F7E3-2696-1CB0C7375188}"/>
          </ac:picMkLst>
        </pc:picChg>
      </pc:sldChg>
      <pc:sldChg chg="addSp modSp add mod">
        <pc:chgData name="Krisha Kennelly" userId="c15bea15-aac5-4fa9-b9f9-b6a2d130945b" providerId="ADAL" clId="{81CF2440-CAC1-434A-A9F9-73556BFAB144}" dt="2022-07-22T18:01:57.735" v="2533" actId="1035"/>
        <pc:sldMkLst>
          <pc:docMk/>
          <pc:sldMk cId="3065632579" sldId="346"/>
        </pc:sldMkLst>
        <pc:spChg chg="mod">
          <ac:chgData name="Krisha Kennelly" userId="c15bea15-aac5-4fa9-b9f9-b6a2d130945b" providerId="ADAL" clId="{81CF2440-CAC1-434A-A9F9-73556BFAB144}" dt="2022-07-22T18:00:56.209" v="2508" actId="20577"/>
          <ac:spMkLst>
            <pc:docMk/>
            <pc:sldMk cId="3065632579" sldId="346"/>
            <ac:spMk id="3" creationId="{ECE52D81-4A30-F5EB-3177-0F69258C7D68}"/>
          </ac:spMkLst>
        </pc:spChg>
        <pc:picChg chg="add mod">
          <ac:chgData name="Krisha Kennelly" userId="c15bea15-aac5-4fa9-b9f9-b6a2d130945b" providerId="ADAL" clId="{81CF2440-CAC1-434A-A9F9-73556BFAB144}" dt="2022-07-22T18:01:57.735" v="2533" actId="1035"/>
          <ac:picMkLst>
            <pc:docMk/>
            <pc:sldMk cId="3065632579" sldId="346"/>
            <ac:picMk id="6" creationId="{4A9DD28D-6A90-A9A5-270A-4081A012B613}"/>
          </ac:picMkLst>
        </pc:picChg>
      </pc:sldChg>
      <pc:sldChg chg="addSp delSp modSp add mod">
        <pc:chgData name="Krisha Kennelly" userId="c15bea15-aac5-4fa9-b9f9-b6a2d130945b" providerId="ADAL" clId="{81CF2440-CAC1-434A-A9F9-73556BFAB144}" dt="2022-07-26T18:12:19.416" v="2805" actId="11"/>
        <pc:sldMkLst>
          <pc:docMk/>
          <pc:sldMk cId="4125941795" sldId="347"/>
        </pc:sldMkLst>
        <pc:spChg chg="mod">
          <ac:chgData name="Krisha Kennelly" userId="c15bea15-aac5-4fa9-b9f9-b6a2d130945b" providerId="ADAL" clId="{81CF2440-CAC1-434A-A9F9-73556BFAB144}" dt="2022-07-26T18:12:19.416" v="2805" actId="11"/>
          <ac:spMkLst>
            <pc:docMk/>
            <pc:sldMk cId="4125941795" sldId="347"/>
            <ac:spMk id="3" creationId="{ECE52D81-4A30-F5EB-3177-0F69258C7D68}"/>
          </ac:spMkLst>
        </pc:spChg>
        <pc:picChg chg="add del">
          <ac:chgData name="Krisha Kennelly" userId="c15bea15-aac5-4fa9-b9f9-b6a2d130945b" providerId="ADAL" clId="{81CF2440-CAC1-434A-A9F9-73556BFAB144}" dt="2022-07-22T18:20:11.631" v="2581" actId="478"/>
          <ac:picMkLst>
            <pc:docMk/>
            <pc:sldMk cId="4125941795" sldId="347"/>
            <ac:picMk id="6" creationId="{140518B0-0C3D-B626-85B9-993082B739B2}"/>
          </ac:picMkLst>
        </pc:picChg>
      </pc:sldChg>
      <pc:sldChg chg="addSp modSp add mod">
        <pc:chgData name="Krisha Kennelly" userId="c15bea15-aac5-4fa9-b9f9-b6a2d130945b" providerId="ADAL" clId="{81CF2440-CAC1-434A-A9F9-73556BFAB144}" dt="2022-07-26T19:25:03.979" v="2873" actId="12788"/>
        <pc:sldMkLst>
          <pc:docMk/>
          <pc:sldMk cId="318742703" sldId="348"/>
        </pc:sldMkLst>
        <pc:spChg chg="mod">
          <ac:chgData name="Krisha Kennelly" userId="c15bea15-aac5-4fa9-b9f9-b6a2d130945b" providerId="ADAL" clId="{81CF2440-CAC1-434A-A9F9-73556BFAB144}" dt="2022-07-26T19:24:27.673" v="2820" actId="6549"/>
          <ac:spMkLst>
            <pc:docMk/>
            <pc:sldMk cId="318742703" sldId="348"/>
            <ac:spMk id="6" creationId="{00000000-0000-0000-0000-000000000000}"/>
          </ac:spMkLst>
        </pc:spChg>
        <pc:picChg chg="add mod">
          <ac:chgData name="Krisha Kennelly" userId="c15bea15-aac5-4fa9-b9f9-b6a2d130945b" providerId="ADAL" clId="{81CF2440-CAC1-434A-A9F9-73556BFAB144}" dt="2022-07-26T19:25:03.979" v="2873" actId="12788"/>
          <ac:picMkLst>
            <pc:docMk/>
            <pc:sldMk cId="318742703" sldId="348"/>
            <ac:picMk id="5" creationId="{BA561EE3-BFFB-06DE-5F73-FC7C8B0701ED}"/>
          </ac:picMkLst>
        </pc:picChg>
      </pc:sldChg>
      <pc:sldChg chg="addSp delSp modSp add mod">
        <pc:chgData name="Krisha Kennelly" userId="c15bea15-aac5-4fa9-b9f9-b6a2d130945b" providerId="ADAL" clId="{81CF2440-CAC1-434A-A9F9-73556BFAB144}" dt="2022-07-26T19:27:41.333" v="2911" actId="1035"/>
        <pc:sldMkLst>
          <pc:docMk/>
          <pc:sldMk cId="928037825" sldId="349"/>
        </pc:sldMkLst>
        <pc:picChg chg="del">
          <ac:chgData name="Krisha Kennelly" userId="c15bea15-aac5-4fa9-b9f9-b6a2d130945b" providerId="ADAL" clId="{81CF2440-CAC1-434A-A9F9-73556BFAB144}" dt="2022-07-26T19:25:13.867" v="2875" actId="478"/>
          <ac:picMkLst>
            <pc:docMk/>
            <pc:sldMk cId="928037825" sldId="349"/>
            <ac:picMk id="5" creationId="{BA561EE3-BFFB-06DE-5F73-FC7C8B0701ED}"/>
          </ac:picMkLst>
        </pc:picChg>
        <pc:picChg chg="add mod">
          <ac:chgData name="Krisha Kennelly" userId="c15bea15-aac5-4fa9-b9f9-b6a2d130945b" providerId="ADAL" clId="{81CF2440-CAC1-434A-A9F9-73556BFAB144}" dt="2022-07-26T19:27:41.333" v="2911" actId="1035"/>
          <ac:picMkLst>
            <pc:docMk/>
            <pc:sldMk cId="928037825" sldId="349"/>
            <ac:picMk id="2050" creationId="{315FFF10-B4CA-5105-4E61-E6247F090527}"/>
          </ac:picMkLst>
        </pc:picChg>
      </pc:sldChg>
      <pc:sldChg chg="addSp delSp modSp add">
        <pc:chgData name="Krisha Kennelly" userId="c15bea15-aac5-4fa9-b9f9-b6a2d130945b" providerId="ADAL" clId="{81CF2440-CAC1-434A-A9F9-73556BFAB144}" dt="2022-07-26T19:29:06.538" v="2945" actId="1035"/>
        <pc:sldMkLst>
          <pc:docMk/>
          <pc:sldMk cId="214418268" sldId="350"/>
        </pc:sldMkLst>
        <pc:picChg chg="del">
          <ac:chgData name="Krisha Kennelly" userId="c15bea15-aac5-4fa9-b9f9-b6a2d130945b" providerId="ADAL" clId="{81CF2440-CAC1-434A-A9F9-73556BFAB144}" dt="2022-07-26T19:27:48.972" v="2913" actId="478"/>
          <ac:picMkLst>
            <pc:docMk/>
            <pc:sldMk cId="214418268" sldId="350"/>
            <ac:picMk id="2050" creationId="{315FFF10-B4CA-5105-4E61-E6247F090527}"/>
          </ac:picMkLst>
        </pc:picChg>
        <pc:picChg chg="add mod">
          <ac:chgData name="Krisha Kennelly" userId="c15bea15-aac5-4fa9-b9f9-b6a2d130945b" providerId="ADAL" clId="{81CF2440-CAC1-434A-A9F9-73556BFAB144}" dt="2022-07-26T19:29:06.538" v="2945" actId="1035"/>
          <ac:picMkLst>
            <pc:docMk/>
            <pc:sldMk cId="214418268" sldId="350"/>
            <ac:picMk id="3074" creationId="{43DB68B0-E910-CD9E-BF08-79DF71E9B9C2}"/>
          </ac:picMkLst>
        </pc:picChg>
      </pc:sldChg>
      <pc:sldMasterChg chg="addSp modSldLayout">
        <pc:chgData name="Krisha Kennelly" userId="c15bea15-aac5-4fa9-b9f9-b6a2d130945b" providerId="ADAL" clId="{81CF2440-CAC1-434A-A9F9-73556BFAB144}" dt="2022-07-14T12:15:16.914" v="0"/>
        <pc:sldMasterMkLst>
          <pc:docMk/>
          <pc:sldMasterMk cId="874044811" sldId="2147483727"/>
        </pc:sldMasterMkLst>
        <pc:spChg chg="add">
          <ac:chgData name="Krisha Kennelly" userId="c15bea15-aac5-4fa9-b9f9-b6a2d130945b" providerId="ADAL" clId="{81CF2440-CAC1-434A-A9F9-73556BFAB144}" dt="2022-07-14T12:15:16.914" v="0"/>
          <ac:spMkLst>
            <pc:docMk/>
            <pc:sldMasterMk cId="874044811" sldId="2147483727"/>
            <ac:spMk id="9" creationId="{34E2458F-0148-0A7D-E24A-5056E3FF8562}"/>
          </ac:spMkLst>
        </pc:spChg>
        <pc:spChg chg="add">
          <ac:chgData name="Krisha Kennelly" userId="c15bea15-aac5-4fa9-b9f9-b6a2d130945b" providerId="ADAL" clId="{81CF2440-CAC1-434A-A9F9-73556BFAB144}" dt="2022-07-14T12:15:16.914" v="0"/>
          <ac:spMkLst>
            <pc:docMk/>
            <pc:sldMasterMk cId="874044811" sldId="2147483727"/>
            <ac:spMk id="12" creationId="{9087AB3B-B8CF-963F-735B-EF05982E0908}"/>
          </ac:spMkLst>
        </pc:spChg>
        <pc:picChg chg="add">
          <ac:chgData name="Krisha Kennelly" userId="c15bea15-aac5-4fa9-b9f9-b6a2d130945b" providerId="ADAL" clId="{81CF2440-CAC1-434A-A9F9-73556BFAB144}" dt="2022-07-14T12:15:16.914" v="0"/>
          <ac:picMkLst>
            <pc:docMk/>
            <pc:sldMasterMk cId="874044811" sldId="2147483727"/>
            <ac:picMk id="7" creationId="{B703A341-3206-7DE9-C20D-A640CD45DEC3}"/>
          </ac:picMkLst>
        </pc:picChg>
        <pc:picChg chg="add">
          <ac:chgData name="Krisha Kennelly" userId="c15bea15-aac5-4fa9-b9f9-b6a2d130945b" providerId="ADAL" clId="{81CF2440-CAC1-434A-A9F9-73556BFAB144}" dt="2022-07-14T12:15:16.914" v="0"/>
          <ac:picMkLst>
            <pc:docMk/>
            <pc:sldMasterMk cId="874044811" sldId="2147483727"/>
            <ac:picMk id="8" creationId="{D9B225FB-B807-F361-A319-25442FF43816}"/>
          </ac:picMkLst>
        </pc:picChg>
        <pc:picChg chg="add">
          <ac:chgData name="Krisha Kennelly" userId="c15bea15-aac5-4fa9-b9f9-b6a2d130945b" providerId="ADAL" clId="{81CF2440-CAC1-434A-A9F9-73556BFAB144}" dt="2022-07-14T12:15:16.914" v="0"/>
          <ac:picMkLst>
            <pc:docMk/>
            <pc:sldMasterMk cId="874044811" sldId="2147483727"/>
            <ac:picMk id="10" creationId="{6321E40C-B01C-0E26-B03D-BAE4EE696795}"/>
          </ac:picMkLst>
        </pc:picChg>
        <pc:picChg chg="add">
          <ac:chgData name="Krisha Kennelly" userId="c15bea15-aac5-4fa9-b9f9-b6a2d130945b" providerId="ADAL" clId="{81CF2440-CAC1-434A-A9F9-73556BFAB144}" dt="2022-07-14T12:15:16.914" v="0"/>
          <ac:picMkLst>
            <pc:docMk/>
            <pc:sldMasterMk cId="874044811" sldId="2147483727"/>
            <ac:picMk id="11" creationId="{B753BF7B-E765-A265-5D4C-A9C57CFADB49}"/>
          </ac:picMkLst>
        </pc:picChg>
        <pc:sldLayoutChg chg="addSp">
          <pc:chgData name="Krisha Kennelly" userId="c15bea15-aac5-4fa9-b9f9-b6a2d130945b" providerId="ADAL" clId="{81CF2440-CAC1-434A-A9F9-73556BFAB144}" dt="2022-07-14T12:15:16.914" v="0"/>
          <pc:sldLayoutMkLst>
            <pc:docMk/>
            <pc:sldMasterMk cId="874044811" sldId="2147483727"/>
            <pc:sldLayoutMk cId="382147547" sldId="2147483728"/>
          </pc:sldLayoutMkLst>
          <pc:spChg chg="add">
            <ac:chgData name="Krisha Kennelly" userId="c15bea15-aac5-4fa9-b9f9-b6a2d130945b" providerId="ADAL" clId="{81CF2440-CAC1-434A-A9F9-73556BFAB144}" dt="2022-07-14T12:15:16.914" v="0"/>
            <ac:spMkLst>
              <pc:docMk/>
              <pc:sldMasterMk cId="874044811" sldId="2147483727"/>
              <pc:sldLayoutMk cId="382147547" sldId="2147483728"/>
              <ac:spMk id="7" creationId="{463C5D5E-31A3-D3B5-817F-C65C0ADE8655}"/>
            </ac:spMkLst>
          </pc:spChg>
          <pc:picChg chg="add">
            <ac:chgData name="Krisha Kennelly" userId="c15bea15-aac5-4fa9-b9f9-b6a2d130945b" providerId="ADAL" clId="{81CF2440-CAC1-434A-A9F9-73556BFAB144}" dt="2022-07-14T12:15:16.914" v="0"/>
            <ac:picMkLst>
              <pc:docMk/>
              <pc:sldMasterMk cId="874044811" sldId="2147483727"/>
              <pc:sldLayoutMk cId="382147547" sldId="2147483728"/>
              <ac:picMk id="8" creationId="{3A2847F4-BE00-5875-7DCC-F88309239947}"/>
            </ac:picMkLst>
          </pc:picChg>
          <pc:picChg chg="add">
            <ac:chgData name="Krisha Kennelly" userId="c15bea15-aac5-4fa9-b9f9-b6a2d130945b" providerId="ADAL" clId="{81CF2440-CAC1-434A-A9F9-73556BFAB144}" dt="2022-07-14T12:15:16.914" v="0"/>
            <ac:picMkLst>
              <pc:docMk/>
              <pc:sldMasterMk cId="874044811" sldId="2147483727"/>
              <pc:sldLayoutMk cId="382147547" sldId="2147483728"/>
              <ac:picMk id="9" creationId="{56A70F0F-7BF2-2754-40AF-93296DDCE8B3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5:16.914" v="0"/>
          <pc:sldLayoutMkLst>
            <pc:docMk/>
            <pc:sldMasterMk cId="874044811" sldId="2147483727"/>
            <pc:sldLayoutMk cId="932907139" sldId="2147483729"/>
          </pc:sldLayoutMkLst>
          <pc:spChg chg="add">
            <ac:chgData name="Krisha Kennelly" userId="c15bea15-aac5-4fa9-b9f9-b6a2d130945b" providerId="ADAL" clId="{81CF2440-CAC1-434A-A9F9-73556BFAB144}" dt="2022-07-14T12:15:16.914" v="0"/>
            <ac:spMkLst>
              <pc:docMk/>
              <pc:sldMasterMk cId="874044811" sldId="2147483727"/>
              <pc:sldLayoutMk cId="932907139" sldId="2147483729"/>
              <ac:spMk id="7" creationId="{80DCB90D-4AC9-D3CA-0779-507AC2F100A5}"/>
            </ac:spMkLst>
          </pc:spChg>
          <pc:picChg chg="add">
            <ac:chgData name="Krisha Kennelly" userId="c15bea15-aac5-4fa9-b9f9-b6a2d130945b" providerId="ADAL" clId="{81CF2440-CAC1-434A-A9F9-73556BFAB144}" dt="2022-07-14T12:15:16.914" v="0"/>
            <ac:picMkLst>
              <pc:docMk/>
              <pc:sldMasterMk cId="874044811" sldId="2147483727"/>
              <pc:sldLayoutMk cId="932907139" sldId="2147483729"/>
              <ac:picMk id="8" creationId="{814FD429-0730-FDDE-4B3C-8911BC8AC1A8}"/>
            </ac:picMkLst>
          </pc:picChg>
          <pc:picChg chg="add">
            <ac:chgData name="Krisha Kennelly" userId="c15bea15-aac5-4fa9-b9f9-b6a2d130945b" providerId="ADAL" clId="{81CF2440-CAC1-434A-A9F9-73556BFAB144}" dt="2022-07-14T12:15:16.914" v="0"/>
            <ac:picMkLst>
              <pc:docMk/>
              <pc:sldMasterMk cId="874044811" sldId="2147483727"/>
              <pc:sldLayoutMk cId="932907139" sldId="2147483729"/>
              <ac:picMk id="9" creationId="{48219E40-A6EC-C076-4DA5-9D32C069FE9C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15:50.135" v="1"/>
        <pc:sldMasterMkLst>
          <pc:docMk/>
          <pc:sldMasterMk cId="467903536" sldId="2147483745"/>
        </pc:sldMasterMkLst>
        <pc:spChg chg="add">
          <ac:chgData name="Krisha Kennelly" userId="c15bea15-aac5-4fa9-b9f9-b6a2d130945b" providerId="ADAL" clId="{81CF2440-CAC1-434A-A9F9-73556BFAB144}" dt="2022-07-14T12:15:50.135" v="1"/>
          <ac:spMkLst>
            <pc:docMk/>
            <pc:sldMasterMk cId="467903536" sldId="2147483745"/>
            <ac:spMk id="30" creationId="{8DE238A9-E9F8-05A4-F814-831ACC218C8E}"/>
          </ac:spMkLst>
        </pc:spChg>
        <pc:spChg chg="add">
          <ac:chgData name="Krisha Kennelly" userId="c15bea15-aac5-4fa9-b9f9-b6a2d130945b" providerId="ADAL" clId="{81CF2440-CAC1-434A-A9F9-73556BFAB144}" dt="2022-07-14T12:15:50.135" v="1"/>
          <ac:spMkLst>
            <pc:docMk/>
            <pc:sldMasterMk cId="467903536" sldId="2147483745"/>
            <ac:spMk id="33" creationId="{EEE608E3-53D9-0D3D-B904-966D56FEDE7A}"/>
          </ac:spMkLst>
        </pc:spChg>
        <pc:picChg chg="add">
          <ac:chgData name="Krisha Kennelly" userId="c15bea15-aac5-4fa9-b9f9-b6a2d130945b" providerId="ADAL" clId="{81CF2440-CAC1-434A-A9F9-73556BFAB144}" dt="2022-07-14T12:15:50.135" v="1"/>
          <ac:picMkLst>
            <pc:docMk/>
            <pc:sldMasterMk cId="467903536" sldId="2147483745"/>
            <ac:picMk id="18" creationId="{86A75D4C-6248-01C2-7DDA-3B3ADDD2EBE7}"/>
          </ac:picMkLst>
        </pc:picChg>
        <pc:picChg chg="add">
          <ac:chgData name="Krisha Kennelly" userId="c15bea15-aac5-4fa9-b9f9-b6a2d130945b" providerId="ADAL" clId="{81CF2440-CAC1-434A-A9F9-73556BFAB144}" dt="2022-07-14T12:15:50.135" v="1"/>
          <ac:picMkLst>
            <pc:docMk/>
            <pc:sldMasterMk cId="467903536" sldId="2147483745"/>
            <ac:picMk id="19" creationId="{391B1443-CA7C-40A1-76EA-28F860FE3307}"/>
          </ac:picMkLst>
        </pc:picChg>
        <pc:picChg chg="add">
          <ac:chgData name="Krisha Kennelly" userId="c15bea15-aac5-4fa9-b9f9-b6a2d130945b" providerId="ADAL" clId="{81CF2440-CAC1-434A-A9F9-73556BFAB144}" dt="2022-07-14T12:15:50.135" v="1"/>
          <ac:picMkLst>
            <pc:docMk/>
            <pc:sldMasterMk cId="467903536" sldId="2147483745"/>
            <ac:picMk id="31" creationId="{183A4FF2-0AE1-6ADF-C04C-1BC5413336C8}"/>
          </ac:picMkLst>
        </pc:picChg>
        <pc:picChg chg="add">
          <ac:chgData name="Krisha Kennelly" userId="c15bea15-aac5-4fa9-b9f9-b6a2d130945b" providerId="ADAL" clId="{81CF2440-CAC1-434A-A9F9-73556BFAB144}" dt="2022-07-14T12:15:50.135" v="1"/>
          <ac:picMkLst>
            <pc:docMk/>
            <pc:sldMasterMk cId="467903536" sldId="2147483745"/>
            <ac:picMk id="32" creationId="{5802DEB5-4121-AB44-3B81-848993801B34}"/>
          </ac:picMkLst>
        </pc:picChg>
        <pc:sldLayoutChg chg="addSp">
          <pc:chgData name="Krisha Kennelly" userId="c15bea15-aac5-4fa9-b9f9-b6a2d130945b" providerId="ADAL" clId="{81CF2440-CAC1-434A-A9F9-73556BFAB144}" dt="2022-07-14T12:15:50.135" v="1"/>
          <pc:sldLayoutMkLst>
            <pc:docMk/>
            <pc:sldMasterMk cId="467903536" sldId="2147483745"/>
            <pc:sldLayoutMk cId="2238437687" sldId="2147483746"/>
          </pc:sldLayoutMkLst>
          <pc:spChg chg="add">
            <ac:chgData name="Krisha Kennelly" userId="c15bea15-aac5-4fa9-b9f9-b6a2d130945b" providerId="ADAL" clId="{81CF2440-CAC1-434A-A9F9-73556BFAB144}" dt="2022-07-14T12:15:50.135" v="1"/>
            <ac:spMkLst>
              <pc:docMk/>
              <pc:sldMasterMk cId="467903536" sldId="2147483745"/>
              <pc:sldLayoutMk cId="2238437687" sldId="2147483746"/>
              <ac:spMk id="18" creationId="{9AE29CFA-83D8-E1E9-BCBD-9D1CBEA6B0C3}"/>
            </ac:spMkLst>
          </pc:spChg>
          <pc:picChg chg="add">
            <ac:chgData name="Krisha Kennelly" userId="c15bea15-aac5-4fa9-b9f9-b6a2d130945b" providerId="ADAL" clId="{81CF2440-CAC1-434A-A9F9-73556BFAB144}" dt="2022-07-14T12:15:50.135" v="1"/>
            <ac:picMkLst>
              <pc:docMk/>
              <pc:sldMasterMk cId="467903536" sldId="2147483745"/>
              <pc:sldLayoutMk cId="2238437687" sldId="2147483746"/>
              <ac:picMk id="20" creationId="{CE2EE6BB-CF9D-5BB0-8084-3B760412CBDD}"/>
            </ac:picMkLst>
          </pc:picChg>
          <pc:picChg chg="add">
            <ac:chgData name="Krisha Kennelly" userId="c15bea15-aac5-4fa9-b9f9-b6a2d130945b" providerId="ADAL" clId="{81CF2440-CAC1-434A-A9F9-73556BFAB144}" dt="2022-07-14T12:15:50.135" v="1"/>
            <ac:picMkLst>
              <pc:docMk/>
              <pc:sldMasterMk cId="467903536" sldId="2147483745"/>
              <pc:sldLayoutMk cId="2238437687" sldId="2147483746"/>
              <ac:picMk id="22" creationId="{A2FC98D5-A572-9B91-DEFD-F77E60F1B7D0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5:50.135" v="1"/>
          <pc:sldLayoutMkLst>
            <pc:docMk/>
            <pc:sldMasterMk cId="467903536" sldId="2147483745"/>
            <pc:sldLayoutMk cId="336986948" sldId="2147483747"/>
          </pc:sldLayoutMkLst>
          <pc:spChg chg="add">
            <ac:chgData name="Krisha Kennelly" userId="c15bea15-aac5-4fa9-b9f9-b6a2d130945b" providerId="ADAL" clId="{81CF2440-CAC1-434A-A9F9-73556BFAB144}" dt="2022-07-14T12:15:50.135" v="1"/>
            <ac:spMkLst>
              <pc:docMk/>
              <pc:sldMasterMk cId="467903536" sldId="2147483745"/>
              <pc:sldLayoutMk cId="336986948" sldId="2147483747"/>
              <ac:spMk id="7" creationId="{E2015795-DE74-A6F0-2810-772D9F0FC4B2}"/>
            </ac:spMkLst>
          </pc:spChg>
          <pc:picChg chg="add">
            <ac:chgData name="Krisha Kennelly" userId="c15bea15-aac5-4fa9-b9f9-b6a2d130945b" providerId="ADAL" clId="{81CF2440-CAC1-434A-A9F9-73556BFAB144}" dt="2022-07-14T12:15:50.135" v="1"/>
            <ac:picMkLst>
              <pc:docMk/>
              <pc:sldMasterMk cId="467903536" sldId="2147483745"/>
              <pc:sldLayoutMk cId="336986948" sldId="2147483747"/>
              <ac:picMk id="8" creationId="{BC8EC110-A953-B998-A0C2-10FFEF3582D7}"/>
            </ac:picMkLst>
          </pc:picChg>
          <pc:picChg chg="add">
            <ac:chgData name="Krisha Kennelly" userId="c15bea15-aac5-4fa9-b9f9-b6a2d130945b" providerId="ADAL" clId="{81CF2440-CAC1-434A-A9F9-73556BFAB144}" dt="2022-07-14T12:15:50.135" v="1"/>
            <ac:picMkLst>
              <pc:docMk/>
              <pc:sldMasterMk cId="467903536" sldId="2147483745"/>
              <pc:sldLayoutMk cId="336986948" sldId="2147483747"/>
              <ac:picMk id="9" creationId="{C19932C9-9A92-688A-D7BA-091C64120637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15:53.534" v="3"/>
        <pc:sldMasterMkLst>
          <pc:docMk/>
          <pc:sldMasterMk cId="1231400694" sldId="2147483762"/>
        </pc:sldMasterMkLst>
        <pc:spChg chg="add">
          <ac:chgData name="Krisha Kennelly" userId="c15bea15-aac5-4fa9-b9f9-b6a2d130945b" providerId="ADAL" clId="{81CF2440-CAC1-434A-A9F9-73556BFAB144}" dt="2022-07-14T12:15:53.534" v="3"/>
          <ac:spMkLst>
            <pc:docMk/>
            <pc:sldMasterMk cId="1231400694" sldId="2147483762"/>
            <ac:spMk id="30" creationId="{C84AFD8C-6F15-DC02-EB30-2BE068B0136F}"/>
          </ac:spMkLst>
        </pc:spChg>
        <pc:spChg chg="add">
          <ac:chgData name="Krisha Kennelly" userId="c15bea15-aac5-4fa9-b9f9-b6a2d130945b" providerId="ADAL" clId="{81CF2440-CAC1-434A-A9F9-73556BFAB144}" dt="2022-07-14T12:15:53.534" v="3"/>
          <ac:spMkLst>
            <pc:docMk/>
            <pc:sldMasterMk cId="1231400694" sldId="2147483762"/>
            <ac:spMk id="33" creationId="{59D44C3B-7217-EE5E-F4BE-E505C1941B68}"/>
          </ac:spMkLst>
        </pc:spChg>
        <pc:picChg chg="add">
          <ac:chgData name="Krisha Kennelly" userId="c15bea15-aac5-4fa9-b9f9-b6a2d130945b" providerId="ADAL" clId="{81CF2440-CAC1-434A-A9F9-73556BFAB144}" dt="2022-07-14T12:15:53.534" v="3"/>
          <ac:picMkLst>
            <pc:docMk/>
            <pc:sldMasterMk cId="1231400694" sldId="2147483762"/>
            <ac:picMk id="18" creationId="{5CA9D3DE-369C-63E1-0021-9FCF967950F4}"/>
          </ac:picMkLst>
        </pc:picChg>
        <pc:picChg chg="add">
          <ac:chgData name="Krisha Kennelly" userId="c15bea15-aac5-4fa9-b9f9-b6a2d130945b" providerId="ADAL" clId="{81CF2440-CAC1-434A-A9F9-73556BFAB144}" dt="2022-07-14T12:15:53.534" v="3"/>
          <ac:picMkLst>
            <pc:docMk/>
            <pc:sldMasterMk cId="1231400694" sldId="2147483762"/>
            <ac:picMk id="19" creationId="{06EC2C69-E14A-49AE-EDAF-2FB156742636}"/>
          </ac:picMkLst>
        </pc:picChg>
        <pc:picChg chg="add">
          <ac:chgData name="Krisha Kennelly" userId="c15bea15-aac5-4fa9-b9f9-b6a2d130945b" providerId="ADAL" clId="{81CF2440-CAC1-434A-A9F9-73556BFAB144}" dt="2022-07-14T12:15:53.534" v="3"/>
          <ac:picMkLst>
            <pc:docMk/>
            <pc:sldMasterMk cId="1231400694" sldId="2147483762"/>
            <ac:picMk id="31" creationId="{E79C084E-7498-9A15-5944-F4391E80D180}"/>
          </ac:picMkLst>
        </pc:picChg>
        <pc:picChg chg="add">
          <ac:chgData name="Krisha Kennelly" userId="c15bea15-aac5-4fa9-b9f9-b6a2d130945b" providerId="ADAL" clId="{81CF2440-CAC1-434A-A9F9-73556BFAB144}" dt="2022-07-14T12:15:53.534" v="3"/>
          <ac:picMkLst>
            <pc:docMk/>
            <pc:sldMasterMk cId="1231400694" sldId="2147483762"/>
            <ac:picMk id="32" creationId="{4E76132D-E857-E3D8-EA55-8359B5E9605C}"/>
          </ac:picMkLst>
        </pc:picChg>
        <pc:sldLayoutChg chg="addSp">
          <pc:chgData name="Krisha Kennelly" userId="c15bea15-aac5-4fa9-b9f9-b6a2d130945b" providerId="ADAL" clId="{81CF2440-CAC1-434A-A9F9-73556BFAB144}" dt="2022-07-14T12:15:53.534" v="3"/>
          <pc:sldLayoutMkLst>
            <pc:docMk/>
            <pc:sldMasterMk cId="1231400694" sldId="2147483762"/>
            <pc:sldLayoutMk cId="498937123" sldId="2147483763"/>
          </pc:sldLayoutMkLst>
          <pc:spChg chg="add">
            <ac:chgData name="Krisha Kennelly" userId="c15bea15-aac5-4fa9-b9f9-b6a2d130945b" providerId="ADAL" clId="{81CF2440-CAC1-434A-A9F9-73556BFAB144}" dt="2022-07-14T12:15:53.534" v="3"/>
            <ac:spMkLst>
              <pc:docMk/>
              <pc:sldMasterMk cId="1231400694" sldId="2147483762"/>
              <pc:sldLayoutMk cId="498937123" sldId="2147483763"/>
              <ac:spMk id="18" creationId="{52FD00FF-D120-4487-1F16-0149AEDB4422}"/>
            </ac:spMkLst>
          </pc:spChg>
          <pc:picChg chg="add">
            <ac:chgData name="Krisha Kennelly" userId="c15bea15-aac5-4fa9-b9f9-b6a2d130945b" providerId="ADAL" clId="{81CF2440-CAC1-434A-A9F9-73556BFAB144}" dt="2022-07-14T12:15:53.534" v="3"/>
            <ac:picMkLst>
              <pc:docMk/>
              <pc:sldMasterMk cId="1231400694" sldId="2147483762"/>
              <pc:sldLayoutMk cId="498937123" sldId="2147483763"/>
              <ac:picMk id="20" creationId="{2B61140C-E22F-01A5-6F58-657AE569FD9B}"/>
            </ac:picMkLst>
          </pc:picChg>
          <pc:picChg chg="add">
            <ac:chgData name="Krisha Kennelly" userId="c15bea15-aac5-4fa9-b9f9-b6a2d130945b" providerId="ADAL" clId="{81CF2440-CAC1-434A-A9F9-73556BFAB144}" dt="2022-07-14T12:15:53.534" v="3"/>
            <ac:picMkLst>
              <pc:docMk/>
              <pc:sldMasterMk cId="1231400694" sldId="2147483762"/>
              <pc:sldLayoutMk cId="498937123" sldId="2147483763"/>
              <ac:picMk id="22" creationId="{D525A43E-01D6-0049-5CC8-095ADD335CC7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5:53.534" v="3"/>
          <pc:sldLayoutMkLst>
            <pc:docMk/>
            <pc:sldMasterMk cId="1231400694" sldId="2147483762"/>
            <pc:sldLayoutMk cId="794619890" sldId="2147483764"/>
          </pc:sldLayoutMkLst>
          <pc:spChg chg="add">
            <ac:chgData name="Krisha Kennelly" userId="c15bea15-aac5-4fa9-b9f9-b6a2d130945b" providerId="ADAL" clId="{81CF2440-CAC1-434A-A9F9-73556BFAB144}" dt="2022-07-14T12:15:53.534" v="3"/>
            <ac:spMkLst>
              <pc:docMk/>
              <pc:sldMasterMk cId="1231400694" sldId="2147483762"/>
              <pc:sldLayoutMk cId="794619890" sldId="2147483764"/>
              <ac:spMk id="7" creationId="{24979DB6-B20E-950C-EDAF-22F07849655E}"/>
            </ac:spMkLst>
          </pc:spChg>
          <pc:picChg chg="add">
            <ac:chgData name="Krisha Kennelly" userId="c15bea15-aac5-4fa9-b9f9-b6a2d130945b" providerId="ADAL" clId="{81CF2440-CAC1-434A-A9F9-73556BFAB144}" dt="2022-07-14T12:15:53.534" v="3"/>
            <ac:picMkLst>
              <pc:docMk/>
              <pc:sldMasterMk cId="1231400694" sldId="2147483762"/>
              <pc:sldLayoutMk cId="794619890" sldId="2147483764"/>
              <ac:picMk id="8" creationId="{6A300116-65A2-E81E-8C7C-899155255530}"/>
            </ac:picMkLst>
          </pc:picChg>
          <pc:picChg chg="add">
            <ac:chgData name="Krisha Kennelly" userId="c15bea15-aac5-4fa9-b9f9-b6a2d130945b" providerId="ADAL" clId="{81CF2440-CAC1-434A-A9F9-73556BFAB144}" dt="2022-07-14T12:15:53.534" v="3"/>
            <ac:picMkLst>
              <pc:docMk/>
              <pc:sldMasterMk cId="1231400694" sldId="2147483762"/>
              <pc:sldLayoutMk cId="794619890" sldId="2147483764"/>
              <ac:picMk id="9" creationId="{D57615C5-006D-F697-4EEB-ADE758D7A6C6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15:56.859" v="4"/>
        <pc:sldMasterMkLst>
          <pc:docMk/>
          <pc:sldMasterMk cId="830747663" sldId="2147483779"/>
        </pc:sldMasterMkLst>
        <pc:spChg chg="add">
          <ac:chgData name="Krisha Kennelly" userId="c15bea15-aac5-4fa9-b9f9-b6a2d130945b" providerId="ADAL" clId="{81CF2440-CAC1-434A-A9F9-73556BFAB144}" dt="2022-07-14T12:15:56.859" v="4"/>
          <ac:spMkLst>
            <pc:docMk/>
            <pc:sldMasterMk cId="830747663" sldId="2147483779"/>
            <ac:spMk id="30" creationId="{17AE6E02-E50F-EBB5-92F1-6228094E99F0}"/>
          </ac:spMkLst>
        </pc:spChg>
        <pc:spChg chg="add">
          <ac:chgData name="Krisha Kennelly" userId="c15bea15-aac5-4fa9-b9f9-b6a2d130945b" providerId="ADAL" clId="{81CF2440-CAC1-434A-A9F9-73556BFAB144}" dt="2022-07-14T12:15:56.859" v="4"/>
          <ac:spMkLst>
            <pc:docMk/>
            <pc:sldMasterMk cId="830747663" sldId="2147483779"/>
            <ac:spMk id="33" creationId="{A0B36FC9-4000-433A-AC30-7E265547E08A}"/>
          </ac:spMkLst>
        </pc:spChg>
        <pc:picChg chg="add">
          <ac:chgData name="Krisha Kennelly" userId="c15bea15-aac5-4fa9-b9f9-b6a2d130945b" providerId="ADAL" clId="{81CF2440-CAC1-434A-A9F9-73556BFAB144}" dt="2022-07-14T12:15:56.859" v="4"/>
          <ac:picMkLst>
            <pc:docMk/>
            <pc:sldMasterMk cId="830747663" sldId="2147483779"/>
            <ac:picMk id="18" creationId="{F1BD0782-3CE0-7508-448E-4296343D2D99}"/>
          </ac:picMkLst>
        </pc:picChg>
        <pc:picChg chg="add">
          <ac:chgData name="Krisha Kennelly" userId="c15bea15-aac5-4fa9-b9f9-b6a2d130945b" providerId="ADAL" clId="{81CF2440-CAC1-434A-A9F9-73556BFAB144}" dt="2022-07-14T12:15:56.859" v="4"/>
          <ac:picMkLst>
            <pc:docMk/>
            <pc:sldMasterMk cId="830747663" sldId="2147483779"/>
            <ac:picMk id="29" creationId="{893DA322-FB6F-9E54-E419-119B37FCA2DB}"/>
          </ac:picMkLst>
        </pc:picChg>
        <pc:picChg chg="add">
          <ac:chgData name="Krisha Kennelly" userId="c15bea15-aac5-4fa9-b9f9-b6a2d130945b" providerId="ADAL" clId="{81CF2440-CAC1-434A-A9F9-73556BFAB144}" dt="2022-07-14T12:15:56.859" v="4"/>
          <ac:picMkLst>
            <pc:docMk/>
            <pc:sldMasterMk cId="830747663" sldId="2147483779"/>
            <ac:picMk id="31" creationId="{3CF47CF6-5538-1374-AD7F-D7AD7A9E13F1}"/>
          </ac:picMkLst>
        </pc:picChg>
        <pc:picChg chg="add">
          <ac:chgData name="Krisha Kennelly" userId="c15bea15-aac5-4fa9-b9f9-b6a2d130945b" providerId="ADAL" clId="{81CF2440-CAC1-434A-A9F9-73556BFAB144}" dt="2022-07-14T12:15:56.859" v="4"/>
          <ac:picMkLst>
            <pc:docMk/>
            <pc:sldMasterMk cId="830747663" sldId="2147483779"/>
            <ac:picMk id="32" creationId="{6DE8D9B8-10E0-8101-328E-A2DC90DAC039}"/>
          </ac:picMkLst>
        </pc:picChg>
        <pc:sldLayoutChg chg="addSp">
          <pc:chgData name="Krisha Kennelly" userId="c15bea15-aac5-4fa9-b9f9-b6a2d130945b" providerId="ADAL" clId="{81CF2440-CAC1-434A-A9F9-73556BFAB144}" dt="2022-07-14T12:15:56.859" v="4"/>
          <pc:sldLayoutMkLst>
            <pc:docMk/>
            <pc:sldMasterMk cId="830747663" sldId="2147483779"/>
            <pc:sldLayoutMk cId="3142647971" sldId="2147483780"/>
          </pc:sldLayoutMkLst>
          <pc:spChg chg="add">
            <ac:chgData name="Krisha Kennelly" userId="c15bea15-aac5-4fa9-b9f9-b6a2d130945b" providerId="ADAL" clId="{81CF2440-CAC1-434A-A9F9-73556BFAB144}" dt="2022-07-14T12:15:56.859" v="4"/>
            <ac:spMkLst>
              <pc:docMk/>
              <pc:sldMasterMk cId="830747663" sldId="2147483779"/>
              <pc:sldLayoutMk cId="3142647971" sldId="2147483780"/>
              <ac:spMk id="18" creationId="{8E3C1AF6-6A47-37BC-E08D-99915D3FE075}"/>
            </ac:spMkLst>
          </pc:spChg>
          <pc:picChg chg="add">
            <ac:chgData name="Krisha Kennelly" userId="c15bea15-aac5-4fa9-b9f9-b6a2d130945b" providerId="ADAL" clId="{81CF2440-CAC1-434A-A9F9-73556BFAB144}" dt="2022-07-14T12:15:56.859" v="4"/>
            <ac:picMkLst>
              <pc:docMk/>
              <pc:sldMasterMk cId="830747663" sldId="2147483779"/>
              <pc:sldLayoutMk cId="3142647971" sldId="2147483780"/>
              <ac:picMk id="28" creationId="{3A367736-16C9-B21A-F185-FA2C784171C5}"/>
            </ac:picMkLst>
          </pc:picChg>
          <pc:picChg chg="add">
            <ac:chgData name="Krisha Kennelly" userId="c15bea15-aac5-4fa9-b9f9-b6a2d130945b" providerId="ADAL" clId="{81CF2440-CAC1-434A-A9F9-73556BFAB144}" dt="2022-07-14T12:15:56.859" v="4"/>
            <ac:picMkLst>
              <pc:docMk/>
              <pc:sldMasterMk cId="830747663" sldId="2147483779"/>
              <pc:sldLayoutMk cId="3142647971" sldId="2147483780"/>
              <ac:picMk id="29" creationId="{C0FB6104-FED0-0C6A-7CDB-EB3E6221E632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5:56.859" v="4"/>
          <pc:sldLayoutMkLst>
            <pc:docMk/>
            <pc:sldMasterMk cId="830747663" sldId="2147483779"/>
            <pc:sldLayoutMk cId="2623829531" sldId="2147483781"/>
          </pc:sldLayoutMkLst>
          <pc:spChg chg="add">
            <ac:chgData name="Krisha Kennelly" userId="c15bea15-aac5-4fa9-b9f9-b6a2d130945b" providerId="ADAL" clId="{81CF2440-CAC1-434A-A9F9-73556BFAB144}" dt="2022-07-14T12:15:56.859" v="4"/>
            <ac:spMkLst>
              <pc:docMk/>
              <pc:sldMasterMk cId="830747663" sldId="2147483779"/>
              <pc:sldLayoutMk cId="2623829531" sldId="2147483781"/>
              <ac:spMk id="7" creationId="{B9CE7497-E53E-F783-B141-151C75A010EA}"/>
            </ac:spMkLst>
          </pc:spChg>
          <pc:picChg chg="add">
            <ac:chgData name="Krisha Kennelly" userId="c15bea15-aac5-4fa9-b9f9-b6a2d130945b" providerId="ADAL" clId="{81CF2440-CAC1-434A-A9F9-73556BFAB144}" dt="2022-07-14T12:15:56.859" v="4"/>
            <ac:picMkLst>
              <pc:docMk/>
              <pc:sldMasterMk cId="830747663" sldId="2147483779"/>
              <pc:sldLayoutMk cId="2623829531" sldId="2147483781"/>
              <ac:picMk id="8" creationId="{7B93B9AB-A076-59E4-8A32-33BC1474AE0D}"/>
            </ac:picMkLst>
          </pc:picChg>
          <pc:picChg chg="add">
            <ac:chgData name="Krisha Kennelly" userId="c15bea15-aac5-4fa9-b9f9-b6a2d130945b" providerId="ADAL" clId="{81CF2440-CAC1-434A-A9F9-73556BFAB144}" dt="2022-07-14T12:15:56.859" v="4"/>
            <ac:picMkLst>
              <pc:docMk/>
              <pc:sldMasterMk cId="830747663" sldId="2147483779"/>
              <pc:sldLayoutMk cId="2623829531" sldId="2147483781"/>
              <ac:picMk id="9" creationId="{653C4803-3E47-0A8F-B70E-48B94E9C75E3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17:59.004" v="5"/>
        <pc:sldMasterMkLst>
          <pc:docMk/>
          <pc:sldMasterMk cId="781705224" sldId="2147483796"/>
        </pc:sldMasterMkLst>
        <pc:spChg chg="add">
          <ac:chgData name="Krisha Kennelly" userId="c15bea15-aac5-4fa9-b9f9-b6a2d130945b" providerId="ADAL" clId="{81CF2440-CAC1-434A-A9F9-73556BFAB144}" dt="2022-07-14T12:17:59.004" v="5"/>
          <ac:spMkLst>
            <pc:docMk/>
            <pc:sldMasterMk cId="781705224" sldId="2147483796"/>
            <ac:spMk id="50" creationId="{708C09B6-B63C-D0B6-9DB1-010358D575B6}"/>
          </ac:spMkLst>
        </pc:spChg>
        <pc:spChg chg="add">
          <ac:chgData name="Krisha Kennelly" userId="c15bea15-aac5-4fa9-b9f9-b6a2d130945b" providerId="ADAL" clId="{81CF2440-CAC1-434A-A9F9-73556BFAB144}" dt="2022-07-14T12:17:59.004" v="5"/>
          <ac:spMkLst>
            <pc:docMk/>
            <pc:sldMasterMk cId="781705224" sldId="2147483796"/>
            <ac:spMk id="53" creationId="{BFCD75EA-E7FB-8588-DEB6-CD40D664E009}"/>
          </ac:spMkLst>
        </pc:spChg>
        <pc:picChg chg="add">
          <ac:chgData name="Krisha Kennelly" userId="c15bea15-aac5-4fa9-b9f9-b6a2d130945b" providerId="ADAL" clId="{81CF2440-CAC1-434A-A9F9-73556BFAB144}" dt="2022-07-14T12:17:59.004" v="5"/>
          <ac:picMkLst>
            <pc:docMk/>
            <pc:sldMasterMk cId="781705224" sldId="2147483796"/>
            <ac:picMk id="48" creationId="{7843EB86-47BB-FA4A-1A32-F98348DCD45B}"/>
          </ac:picMkLst>
        </pc:picChg>
        <pc:picChg chg="add">
          <ac:chgData name="Krisha Kennelly" userId="c15bea15-aac5-4fa9-b9f9-b6a2d130945b" providerId="ADAL" clId="{81CF2440-CAC1-434A-A9F9-73556BFAB144}" dt="2022-07-14T12:17:59.004" v="5"/>
          <ac:picMkLst>
            <pc:docMk/>
            <pc:sldMasterMk cId="781705224" sldId="2147483796"/>
            <ac:picMk id="49" creationId="{63D90844-FB8A-AE9D-9B66-5E41912EADA5}"/>
          </ac:picMkLst>
        </pc:picChg>
        <pc:picChg chg="add">
          <ac:chgData name="Krisha Kennelly" userId="c15bea15-aac5-4fa9-b9f9-b6a2d130945b" providerId="ADAL" clId="{81CF2440-CAC1-434A-A9F9-73556BFAB144}" dt="2022-07-14T12:17:59.004" v="5"/>
          <ac:picMkLst>
            <pc:docMk/>
            <pc:sldMasterMk cId="781705224" sldId="2147483796"/>
            <ac:picMk id="51" creationId="{0927D4C8-518B-F3D3-E1F6-81229CEBA90F}"/>
          </ac:picMkLst>
        </pc:picChg>
        <pc:picChg chg="add">
          <ac:chgData name="Krisha Kennelly" userId="c15bea15-aac5-4fa9-b9f9-b6a2d130945b" providerId="ADAL" clId="{81CF2440-CAC1-434A-A9F9-73556BFAB144}" dt="2022-07-14T12:17:59.004" v="5"/>
          <ac:picMkLst>
            <pc:docMk/>
            <pc:sldMasterMk cId="781705224" sldId="2147483796"/>
            <ac:picMk id="52" creationId="{4A1C2830-873E-521E-0852-59774C14B52B}"/>
          </ac:picMkLst>
        </pc:picChg>
        <pc:sldLayoutChg chg="addSp">
          <pc:chgData name="Krisha Kennelly" userId="c15bea15-aac5-4fa9-b9f9-b6a2d130945b" providerId="ADAL" clId="{81CF2440-CAC1-434A-A9F9-73556BFAB144}" dt="2022-07-14T12:17:59.004" v="5"/>
          <pc:sldLayoutMkLst>
            <pc:docMk/>
            <pc:sldMasterMk cId="781705224" sldId="2147483796"/>
            <pc:sldLayoutMk cId="1883748808" sldId="2147483797"/>
          </pc:sldLayoutMkLst>
          <pc:spChg chg="add">
            <ac:chgData name="Krisha Kennelly" userId="c15bea15-aac5-4fa9-b9f9-b6a2d130945b" providerId="ADAL" clId="{81CF2440-CAC1-434A-A9F9-73556BFAB144}" dt="2022-07-14T12:17:59.004" v="5"/>
            <ac:spMkLst>
              <pc:docMk/>
              <pc:sldMasterMk cId="781705224" sldId="2147483796"/>
              <pc:sldLayoutMk cId="1883748808" sldId="2147483797"/>
              <ac:spMk id="67" creationId="{71F4E968-728F-A0D5-AB5D-9DA8436F1C37}"/>
            </ac:spMkLst>
          </pc:spChg>
          <pc:picChg chg="add">
            <ac:chgData name="Krisha Kennelly" userId="c15bea15-aac5-4fa9-b9f9-b6a2d130945b" providerId="ADAL" clId="{81CF2440-CAC1-434A-A9F9-73556BFAB144}" dt="2022-07-14T12:17:59.004" v="5"/>
            <ac:picMkLst>
              <pc:docMk/>
              <pc:sldMasterMk cId="781705224" sldId="2147483796"/>
              <pc:sldLayoutMk cId="1883748808" sldId="2147483797"/>
              <ac:picMk id="68" creationId="{C5144894-1F23-C0BC-EA10-C5F991BF06E2}"/>
            </ac:picMkLst>
          </pc:picChg>
          <pc:picChg chg="add">
            <ac:chgData name="Krisha Kennelly" userId="c15bea15-aac5-4fa9-b9f9-b6a2d130945b" providerId="ADAL" clId="{81CF2440-CAC1-434A-A9F9-73556BFAB144}" dt="2022-07-14T12:17:59.004" v="5"/>
            <ac:picMkLst>
              <pc:docMk/>
              <pc:sldMasterMk cId="781705224" sldId="2147483796"/>
              <pc:sldLayoutMk cId="1883748808" sldId="2147483797"/>
              <ac:picMk id="69" creationId="{E8A7F0DB-CDE7-59FE-30D6-A12DC9F47F2C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7:59.004" v="5"/>
          <pc:sldLayoutMkLst>
            <pc:docMk/>
            <pc:sldMasterMk cId="781705224" sldId="2147483796"/>
            <pc:sldLayoutMk cId="514044614" sldId="2147483798"/>
          </pc:sldLayoutMkLst>
          <pc:spChg chg="add">
            <ac:chgData name="Krisha Kennelly" userId="c15bea15-aac5-4fa9-b9f9-b6a2d130945b" providerId="ADAL" clId="{81CF2440-CAC1-434A-A9F9-73556BFAB144}" dt="2022-07-14T12:17:59.004" v="5"/>
            <ac:spMkLst>
              <pc:docMk/>
              <pc:sldMasterMk cId="781705224" sldId="2147483796"/>
              <pc:sldLayoutMk cId="514044614" sldId="2147483798"/>
              <ac:spMk id="7" creationId="{A1ADB2A2-D13B-C7D3-6D95-2D8408AD73F9}"/>
            </ac:spMkLst>
          </pc:spChg>
          <pc:picChg chg="add">
            <ac:chgData name="Krisha Kennelly" userId="c15bea15-aac5-4fa9-b9f9-b6a2d130945b" providerId="ADAL" clId="{81CF2440-CAC1-434A-A9F9-73556BFAB144}" dt="2022-07-14T12:17:59.004" v="5"/>
            <ac:picMkLst>
              <pc:docMk/>
              <pc:sldMasterMk cId="781705224" sldId="2147483796"/>
              <pc:sldLayoutMk cId="514044614" sldId="2147483798"/>
              <ac:picMk id="8" creationId="{F49DFEFD-5558-D0E6-1F34-26CDF5E0BFEF}"/>
            </ac:picMkLst>
          </pc:picChg>
          <pc:picChg chg="add">
            <ac:chgData name="Krisha Kennelly" userId="c15bea15-aac5-4fa9-b9f9-b6a2d130945b" providerId="ADAL" clId="{81CF2440-CAC1-434A-A9F9-73556BFAB144}" dt="2022-07-14T12:17:59.004" v="5"/>
            <ac:picMkLst>
              <pc:docMk/>
              <pc:sldMasterMk cId="781705224" sldId="2147483796"/>
              <pc:sldLayoutMk cId="514044614" sldId="2147483798"/>
              <ac:picMk id="9" creationId="{10AF0AFF-CF58-BFCE-D852-38662D7E9AFB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20:03.387" v="8" actId="478"/>
        <pc:sldMasterMkLst>
          <pc:docMk/>
          <pc:sldMasterMk cId="2580234107" sldId="2147483814"/>
        </pc:sldMasterMkLst>
        <pc:spChg chg="add">
          <ac:chgData name="Krisha Kennelly" userId="c15bea15-aac5-4fa9-b9f9-b6a2d130945b" providerId="ADAL" clId="{81CF2440-CAC1-434A-A9F9-73556BFAB144}" dt="2022-07-14T12:18:12.078" v="7"/>
          <ac:spMkLst>
            <pc:docMk/>
            <pc:sldMasterMk cId="2580234107" sldId="2147483814"/>
            <ac:spMk id="50" creationId="{54323B8C-F387-2AEC-9E67-3969EAE1BF37}"/>
          </ac:spMkLst>
        </pc:spChg>
        <pc:spChg chg="add">
          <ac:chgData name="Krisha Kennelly" userId="c15bea15-aac5-4fa9-b9f9-b6a2d130945b" providerId="ADAL" clId="{81CF2440-CAC1-434A-A9F9-73556BFAB144}" dt="2022-07-14T12:18:12.078" v="7"/>
          <ac:spMkLst>
            <pc:docMk/>
            <pc:sldMasterMk cId="2580234107" sldId="2147483814"/>
            <ac:spMk id="53" creationId="{74725A74-B32A-407E-5537-FC7BFE5ED27E}"/>
          </ac:spMkLst>
        </pc:spChg>
        <pc:picChg chg="add">
          <ac:chgData name="Krisha Kennelly" userId="c15bea15-aac5-4fa9-b9f9-b6a2d130945b" providerId="ADAL" clId="{81CF2440-CAC1-434A-A9F9-73556BFAB144}" dt="2022-07-14T12:18:12.078" v="7"/>
          <ac:picMkLst>
            <pc:docMk/>
            <pc:sldMasterMk cId="2580234107" sldId="2147483814"/>
            <ac:picMk id="48" creationId="{450A30C7-09D5-FF9A-40D6-BBE6DF30A368}"/>
          </ac:picMkLst>
        </pc:picChg>
        <pc:picChg chg="add">
          <ac:chgData name="Krisha Kennelly" userId="c15bea15-aac5-4fa9-b9f9-b6a2d130945b" providerId="ADAL" clId="{81CF2440-CAC1-434A-A9F9-73556BFAB144}" dt="2022-07-14T12:18:12.078" v="7"/>
          <ac:picMkLst>
            <pc:docMk/>
            <pc:sldMasterMk cId="2580234107" sldId="2147483814"/>
            <ac:picMk id="49" creationId="{CC376BE1-2B40-C25E-0114-7CEC219BC339}"/>
          </ac:picMkLst>
        </pc:picChg>
        <pc:picChg chg="add">
          <ac:chgData name="Krisha Kennelly" userId="c15bea15-aac5-4fa9-b9f9-b6a2d130945b" providerId="ADAL" clId="{81CF2440-CAC1-434A-A9F9-73556BFAB144}" dt="2022-07-14T12:18:12.078" v="7"/>
          <ac:picMkLst>
            <pc:docMk/>
            <pc:sldMasterMk cId="2580234107" sldId="2147483814"/>
            <ac:picMk id="51" creationId="{027C4509-C0A2-310F-566B-38C80DD2DA89}"/>
          </ac:picMkLst>
        </pc:picChg>
        <pc:picChg chg="add">
          <ac:chgData name="Krisha Kennelly" userId="c15bea15-aac5-4fa9-b9f9-b6a2d130945b" providerId="ADAL" clId="{81CF2440-CAC1-434A-A9F9-73556BFAB144}" dt="2022-07-14T12:18:12.078" v="7"/>
          <ac:picMkLst>
            <pc:docMk/>
            <pc:sldMasterMk cId="2580234107" sldId="2147483814"/>
            <ac:picMk id="52" creationId="{F8E22607-6350-B2EB-8263-EA51F10C559D}"/>
          </ac:picMkLst>
        </pc:picChg>
        <pc:sldLayoutChg chg="addSp delSp mod">
          <pc:chgData name="Krisha Kennelly" userId="c15bea15-aac5-4fa9-b9f9-b6a2d130945b" providerId="ADAL" clId="{81CF2440-CAC1-434A-A9F9-73556BFAB144}" dt="2022-07-14T12:20:03.387" v="8" actId="478"/>
          <pc:sldLayoutMkLst>
            <pc:docMk/>
            <pc:sldMasterMk cId="2580234107" sldId="2147483814"/>
            <pc:sldLayoutMk cId="71837133" sldId="2147483815"/>
          </pc:sldLayoutMkLst>
          <pc:spChg chg="add">
            <ac:chgData name="Krisha Kennelly" userId="c15bea15-aac5-4fa9-b9f9-b6a2d130945b" providerId="ADAL" clId="{81CF2440-CAC1-434A-A9F9-73556BFAB144}" dt="2022-07-14T12:18:12.078" v="7"/>
            <ac:spMkLst>
              <pc:docMk/>
              <pc:sldMasterMk cId="2580234107" sldId="2147483814"/>
              <pc:sldLayoutMk cId="71837133" sldId="2147483815"/>
              <ac:spMk id="67" creationId="{DD7BD08A-03CD-27BE-4560-EBE7F30C4CEE}"/>
            </ac:spMkLst>
          </pc:spChg>
          <pc:grpChg chg="del">
            <ac:chgData name="Krisha Kennelly" userId="c15bea15-aac5-4fa9-b9f9-b6a2d130945b" providerId="ADAL" clId="{81CF2440-CAC1-434A-A9F9-73556BFAB144}" dt="2022-07-14T12:20:03.387" v="8" actId="478"/>
            <ac:grpSpMkLst>
              <pc:docMk/>
              <pc:sldMasterMk cId="2580234107" sldId="2147483814"/>
              <pc:sldLayoutMk cId="71837133" sldId="2147483815"/>
              <ac:grpSpMk id="11" creationId="{00000000-0000-0000-0000-000000000000}"/>
            </ac:grpSpMkLst>
          </pc:grpChg>
          <pc:picChg chg="add">
            <ac:chgData name="Krisha Kennelly" userId="c15bea15-aac5-4fa9-b9f9-b6a2d130945b" providerId="ADAL" clId="{81CF2440-CAC1-434A-A9F9-73556BFAB144}" dt="2022-07-14T12:18:12.078" v="7"/>
            <ac:picMkLst>
              <pc:docMk/>
              <pc:sldMasterMk cId="2580234107" sldId="2147483814"/>
              <pc:sldLayoutMk cId="71837133" sldId="2147483815"/>
              <ac:picMk id="68" creationId="{F5CE5912-B822-E989-3536-7398036A7567}"/>
            </ac:picMkLst>
          </pc:picChg>
          <pc:picChg chg="add">
            <ac:chgData name="Krisha Kennelly" userId="c15bea15-aac5-4fa9-b9f9-b6a2d130945b" providerId="ADAL" clId="{81CF2440-CAC1-434A-A9F9-73556BFAB144}" dt="2022-07-14T12:18:12.078" v="7"/>
            <ac:picMkLst>
              <pc:docMk/>
              <pc:sldMasterMk cId="2580234107" sldId="2147483814"/>
              <pc:sldLayoutMk cId="71837133" sldId="2147483815"/>
              <ac:picMk id="69" creationId="{8970E634-A015-704E-C51A-BA358B2542DC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18:12.078" v="7"/>
          <pc:sldLayoutMkLst>
            <pc:docMk/>
            <pc:sldMasterMk cId="2580234107" sldId="2147483814"/>
            <pc:sldLayoutMk cId="1214818950" sldId="2147483816"/>
          </pc:sldLayoutMkLst>
          <pc:spChg chg="add">
            <ac:chgData name="Krisha Kennelly" userId="c15bea15-aac5-4fa9-b9f9-b6a2d130945b" providerId="ADAL" clId="{81CF2440-CAC1-434A-A9F9-73556BFAB144}" dt="2022-07-14T12:18:12.078" v="7"/>
            <ac:spMkLst>
              <pc:docMk/>
              <pc:sldMasterMk cId="2580234107" sldId="2147483814"/>
              <pc:sldLayoutMk cId="1214818950" sldId="2147483816"/>
              <ac:spMk id="7" creationId="{980491E0-8E8B-6A24-E348-2D0AC9454E50}"/>
            </ac:spMkLst>
          </pc:spChg>
          <pc:picChg chg="add">
            <ac:chgData name="Krisha Kennelly" userId="c15bea15-aac5-4fa9-b9f9-b6a2d130945b" providerId="ADAL" clId="{81CF2440-CAC1-434A-A9F9-73556BFAB144}" dt="2022-07-14T12:18:12.078" v="7"/>
            <ac:picMkLst>
              <pc:docMk/>
              <pc:sldMasterMk cId="2580234107" sldId="2147483814"/>
              <pc:sldLayoutMk cId="1214818950" sldId="2147483816"/>
              <ac:picMk id="8" creationId="{66832E67-6B4F-4456-4CBB-2DFC6E88DF9C}"/>
            </ac:picMkLst>
          </pc:picChg>
          <pc:picChg chg="add">
            <ac:chgData name="Krisha Kennelly" userId="c15bea15-aac5-4fa9-b9f9-b6a2d130945b" providerId="ADAL" clId="{81CF2440-CAC1-434A-A9F9-73556BFAB144}" dt="2022-07-14T12:18:12.078" v="7"/>
            <ac:picMkLst>
              <pc:docMk/>
              <pc:sldMasterMk cId="2580234107" sldId="2147483814"/>
              <pc:sldLayoutMk cId="1214818950" sldId="2147483816"/>
              <ac:picMk id="9" creationId="{281B4124-A78B-AD30-F07C-8AE84500C31F}"/>
            </ac:picMkLst>
          </pc:picChg>
        </pc:sldLayoutChg>
      </pc:sldMasterChg>
      <pc:sldMasterChg chg="addSp modSldLayout">
        <pc:chgData name="Krisha Kennelly" userId="c15bea15-aac5-4fa9-b9f9-b6a2d130945b" providerId="ADAL" clId="{81CF2440-CAC1-434A-A9F9-73556BFAB144}" dt="2022-07-14T12:24:21.706" v="9"/>
        <pc:sldMasterMkLst>
          <pc:docMk/>
          <pc:sldMasterMk cId="1467863401" sldId="2147483832"/>
        </pc:sldMasterMkLst>
        <pc:spChg chg="add">
          <ac:chgData name="Krisha Kennelly" userId="c15bea15-aac5-4fa9-b9f9-b6a2d130945b" providerId="ADAL" clId="{81CF2440-CAC1-434A-A9F9-73556BFAB144}" dt="2022-07-14T12:24:21.706" v="9"/>
          <ac:spMkLst>
            <pc:docMk/>
            <pc:sldMasterMk cId="1467863401" sldId="2147483832"/>
            <ac:spMk id="17" creationId="{5DF98D04-CBEA-8244-1825-EC5CACF7FC83}"/>
          </ac:spMkLst>
        </pc:spChg>
        <pc:spChg chg="add">
          <ac:chgData name="Krisha Kennelly" userId="c15bea15-aac5-4fa9-b9f9-b6a2d130945b" providerId="ADAL" clId="{81CF2440-CAC1-434A-A9F9-73556BFAB144}" dt="2022-07-14T12:24:21.706" v="9"/>
          <ac:spMkLst>
            <pc:docMk/>
            <pc:sldMasterMk cId="1467863401" sldId="2147483832"/>
            <ac:spMk id="20" creationId="{D691CF0C-A6C5-3BDB-F9DB-DDAAA382561A}"/>
          </ac:spMkLst>
        </pc:spChg>
        <pc:picChg chg="add">
          <ac:chgData name="Krisha Kennelly" userId="c15bea15-aac5-4fa9-b9f9-b6a2d130945b" providerId="ADAL" clId="{81CF2440-CAC1-434A-A9F9-73556BFAB144}" dt="2022-07-14T12:24:21.706" v="9"/>
          <ac:picMkLst>
            <pc:docMk/>
            <pc:sldMasterMk cId="1467863401" sldId="2147483832"/>
            <ac:picMk id="13" creationId="{49C8C9E4-B195-A072-5602-1B85E20CEEB0}"/>
          </ac:picMkLst>
        </pc:picChg>
        <pc:picChg chg="add">
          <ac:chgData name="Krisha Kennelly" userId="c15bea15-aac5-4fa9-b9f9-b6a2d130945b" providerId="ADAL" clId="{81CF2440-CAC1-434A-A9F9-73556BFAB144}" dt="2022-07-14T12:24:21.706" v="9"/>
          <ac:picMkLst>
            <pc:docMk/>
            <pc:sldMasterMk cId="1467863401" sldId="2147483832"/>
            <ac:picMk id="15" creationId="{796B3284-80DB-E306-B4BC-801365F436B4}"/>
          </ac:picMkLst>
        </pc:picChg>
        <pc:picChg chg="add">
          <ac:chgData name="Krisha Kennelly" userId="c15bea15-aac5-4fa9-b9f9-b6a2d130945b" providerId="ADAL" clId="{81CF2440-CAC1-434A-A9F9-73556BFAB144}" dt="2022-07-14T12:24:21.706" v="9"/>
          <ac:picMkLst>
            <pc:docMk/>
            <pc:sldMasterMk cId="1467863401" sldId="2147483832"/>
            <ac:picMk id="18" creationId="{335B0346-6496-3C10-D39C-38360E90934B}"/>
          </ac:picMkLst>
        </pc:picChg>
        <pc:picChg chg="add">
          <ac:chgData name="Krisha Kennelly" userId="c15bea15-aac5-4fa9-b9f9-b6a2d130945b" providerId="ADAL" clId="{81CF2440-CAC1-434A-A9F9-73556BFAB144}" dt="2022-07-14T12:24:21.706" v="9"/>
          <ac:picMkLst>
            <pc:docMk/>
            <pc:sldMasterMk cId="1467863401" sldId="2147483832"/>
            <ac:picMk id="19" creationId="{8FFC8182-975A-D2B3-2F5C-727CC8139658}"/>
          </ac:picMkLst>
        </pc:picChg>
        <pc:sldLayoutChg chg="addSp">
          <pc:chgData name="Krisha Kennelly" userId="c15bea15-aac5-4fa9-b9f9-b6a2d130945b" providerId="ADAL" clId="{81CF2440-CAC1-434A-A9F9-73556BFAB144}" dt="2022-07-14T12:24:21.706" v="9"/>
          <pc:sldLayoutMkLst>
            <pc:docMk/>
            <pc:sldMasterMk cId="1467863401" sldId="2147483832"/>
            <pc:sldLayoutMk cId="3736028306" sldId="2147483833"/>
          </pc:sldLayoutMkLst>
          <pc:spChg chg="add">
            <ac:chgData name="Krisha Kennelly" userId="c15bea15-aac5-4fa9-b9f9-b6a2d130945b" providerId="ADAL" clId="{81CF2440-CAC1-434A-A9F9-73556BFAB144}" dt="2022-07-14T12:24:21.706" v="9"/>
            <ac:spMkLst>
              <pc:docMk/>
              <pc:sldMasterMk cId="1467863401" sldId="2147483832"/>
              <pc:sldLayoutMk cId="3736028306" sldId="2147483833"/>
              <ac:spMk id="7" creationId="{B23945E2-ED5D-8D00-999A-C99FD67BA719}"/>
            </ac:spMkLst>
          </pc:spChg>
          <pc:picChg chg="add">
            <ac:chgData name="Krisha Kennelly" userId="c15bea15-aac5-4fa9-b9f9-b6a2d130945b" providerId="ADAL" clId="{81CF2440-CAC1-434A-A9F9-73556BFAB144}" dt="2022-07-14T12:24:21.706" v="9"/>
            <ac:picMkLst>
              <pc:docMk/>
              <pc:sldMasterMk cId="1467863401" sldId="2147483832"/>
              <pc:sldLayoutMk cId="3736028306" sldId="2147483833"/>
              <ac:picMk id="8" creationId="{5C7DC468-DE03-9696-9087-DE09C3AC1337}"/>
            </ac:picMkLst>
          </pc:picChg>
          <pc:picChg chg="add">
            <ac:chgData name="Krisha Kennelly" userId="c15bea15-aac5-4fa9-b9f9-b6a2d130945b" providerId="ADAL" clId="{81CF2440-CAC1-434A-A9F9-73556BFAB144}" dt="2022-07-14T12:24:21.706" v="9"/>
            <ac:picMkLst>
              <pc:docMk/>
              <pc:sldMasterMk cId="1467863401" sldId="2147483832"/>
              <pc:sldLayoutMk cId="3736028306" sldId="2147483833"/>
              <ac:picMk id="9" creationId="{D9589927-1C05-CFF7-27CB-6E89F9B99CB7}"/>
            </ac:picMkLst>
          </pc:picChg>
        </pc:sldLayoutChg>
        <pc:sldLayoutChg chg="addSp">
          <pc:chgData name="Krisha Kennelly" userId="c15bea15-aac5-4fa9-b9f9-b6a2d130945b" providerId="ADAL" clId="{81CF2440-CAC1-434A-A9F9-73556BFAB144}" dt="2022-07-14T12:24:21.706" v="9"/>
          <pc:sldLayoutMkLst>
            <pc:docMk/>
            <pc:sldMasterMk cId="1467863401" sldId="2147483832"/>
            <pc:sldLayoutMk cId="848749170" sldId="2147483834"/>
          </pc:sldLayoutMkLst>
          <pc:spChg chg="add">
            <ac:chgData name="Krisha Kennelly" userId="c15bea15-aac5-4fa9-b9f9-b6a2d130945b" providerId="ADAL" clId="{81CF2440-CAC1-434A-A9F9-73556BFAB144}" dt="2022-07-14T12:24:21.706" v="9"/>
            <ac:spMkLst>
              <pc:docMk/>
              <pc:sldMasterMk cId="1467863401" sldId="2147483832"/>
              <pc:sldLayoutMk cId="848749170" sldId="2147483834"/>
              <ac:spMk id="8" creationId="{165265FC-4044-0678-859E-3014C4D26AF5}"/>
            </ac:spMkLst>
          </pc:spChg>
          <pc:picChg chg="add">
            <ac:chgData name="Krisha Kennelly" userId="c15bea15-aac5-4fa9-b9f9-b6a2d130945b" providerId="ADAL" clId="{81CF2440-CAC1-434A-A9F9-73556BFAB144}" dt="2022-07-14T12:24:21.706" v="9"/>
            <ac:picMkLst>
              <pc:docMk/>
              <pc:sldMasterMk cId="1467863401" sldId="2147483832"/>
              <pc:sldLayoutMk cId="848749170" sldId="2147483834"/>
              <ac:picMk id="9" creationId="{5D69A376-F33C-3A65-1DDC-FD0337B258B6}"/>
            </ac:picMkLst>
          </pc:picChg>
          <pc:picChg chg="add">
            <ac:chgData name="Krisha Kennelly" userId="c15bea15-aac5-4fa9-b9f9-b6a2d130945b" providerId="ADAL" clId="{81CF2440-CAC1-434A-A9F9-73556BFAB144}" dt="2022-07-14T12:24:21.706" v="9"/>
            <ac:picMkLst>
              <pc:docMk/>
              <pc:sldMasterMk cId="1467863401" sldId="2147483832"/>
              <pc:sldLayoutMk cId="848749170" sldId="2147483834"/>
              <ac:picMk id="10" creationId="{12E1F190-7084-0AED-853F-4384AFCECDF2}"/>
            </ac:picMkLst>
          </pc:picChg>
        </pc:sldLayoutChg>
      </pc:sldMasterChg>
      <pc:sldMasterChg chg="addSp modSp mod modSldLayout">
        <pc:chgData name="Krisha Kennelly" userId="c15bea15-aac5-4fa9-b9f9-b6a2d130945b" providerId="ADAL" clId="{81CF2440-CAC1-434A-A9F9-73556BFAB144}" dt="2022-07-14T14:50:42.122" v="927" actId="1076"/>
        <pc:sldMasterMkLst>
          <pc:docMk/>
          <pc:sldMasterMk cId="3045708593" sldId="2147483850"/>
        </pc:sldMasterMkLst>
        <pc:spChg chg="mod">
          <ac:chgData name="Krisha Kennelly" userId="c15bea15-aac5-4fa9-b9f9-b6a2d130945b" providerId="ADAL" clId="{81CF2440-CAC1-434A-A9F9-73556BFAB144}" dt="2022-07-14T13:29:56.482" v="722" actId="16037"/>
          <ac:spMkLst>
            <pc:docMk/>
            <pc:sldMasterMk cId="3045708593" sldId="2147483850"/>
            <ac:spMk id="2" creationId="{00000000-0000-0000-0000-000000000000}"/>
          </ac:spMkLst>
        </pc:spChg>
        <pc:spChg chg="mod">
          <ac:chgData name="Krisha Kennelly" userId="c15bea15-aac5-4fa9-b9f9-b6a2d130945b" providerId="ADAL" clId="{81CF2440-CAC1-434A-A9F9-73556BFAB144}" dt="2022-07-14T14:50:05.807" v="924" actId="1076"/>
          <ac:spMkLst>
            <pc:docMk/>
            <pc:sldMasterMk cId="3045708593" sldId="2147483850"/>
            <ac:spMk id="3" creationId="{00000000-0000-0000-0000-000000000000}"/>
          </ac:spMkLst>
        </pc:spChg>
        <pc:spChg chg="add">
          <ac:chgData name="Krisha Kennelly" userId="c15bea15-aac5-4fa9-b9f9-b6a2d130945b" providerId="ADAL" clId="{81CF2440-CAC1-434A-A9F9-73556BFAB144}" dt="2022-07-14T12:24:24.269" v="12"/>
          <ac:spMkLst>
            <pc:docMk/>
            <pc:sldMasterMk cId="3045708593" sldId="2147483850"/>
            <ac:spMk id="17" creationId="{B4F6BE06-D04B-B349-9C16-51EDF7C0809B}"/>
          </ac:spMkLst>
        </pc:spChg>
        <pc:spChg chg="add">
          <ac:chgData name="Krisha Kennelly" userId="c15bea15-aac5-4fa9-b9f9-b6a2d130945b" providerId="ADAL" clId="{81CF2440-CAC1-434A-A9F9-73556BFAB144}" dt="2022-07-14T12:24:24.269" v="12"/>
          <ac:spMkLst>
            <pc:docMk/>
            <pc:sldMasterMk cId="3045708593" sldId="2147483850"/>
            <ac:spMk id="20" creationId="{44BC0959-C007-BDBC-0BA7-6E603C4158B4}"/>
          </ac:spMkLst>
        </pc:spChg>
        <pc:picChg chg="add">
          <ac:chgData name="Krisha Kennelly" userId="c15bea15-aac5-4fa9-b9f9-b6a2d130945b" providerId="ADAL" clId="{81CF2440-CAC1-434A-A9F9-73556BFAB144}" dt="2022-07-14T12:24:24.269" v="12"/>
          <ac:picMkLst>
            <pc:docMk/>
            <pc:sldMasterMk cId="3045708593" sldId="2147483850"/>
            <ac:picMk id="13" creationId="{B4A914EB-B6FB-3FEC-B5CD-A062E7FF48FE}"/>
          </ac:picMkLst>
        </pc:picChg>
        <pc:picChg chg="add">
          <ac:chgData name="Krisha Kennelly" userId="c15bea15-aac5-4fa9-b9f9-b6a2d130945b" providerId="ADAL" clId="{81CF2440-CAC1-434A-A9F9-73556BFAB144}" dt="2022-07-14T12:24:24.269" v="12"/>
          <ac:picMkLst>
            <pc:docMk/>
            <pc:sldMasterMk cId="3045708593" sldId="2147483850"/>
            <ac:picMk id="15" creationId="{5BA67D45-DE3D-38A2-7056-8DD0747CF677}"/>
          </ac:picMkLst>
        </pc:picChg>
        <pc:picChg chg="add">
          <ac:chgData name="Krisha Kennelly" userId="c15bea15-aac5-4fa9-b9f9-b6a2d130945b" providerId="ADAL" clId="{81CF2440-CAC1-434A-A9F9-73556BFAB144}" dt="2022-07-14T12:24:24.269" v="12"/>
          <ac:picMkLst>
            <pc:docMk/>
            <pc:sldMasterMk cId="3045708593" sldId="2147483850"/>
            <ac:picMk id="18" creationId="{FD7B544A-953D-9B9E-820B-8EA1E1332BA3}"/>
          </ac:picMkLst>
        </pc:picChg>
        <pc:picChg chg="add">
          <ac:chgData name="Krisha Kennelly" userId="c15bea15-aac5-4fa9-b9f9-b6a2d130945b" providerId="ADAL" clId="{81CF2440-CAC1-434A-A9F9-73556BFAB144}" dt="2022-07-14T12:24:24.269" v="12"/>
          <ac:picMkLst>
            <pc:docMk/>
            <pc:sldMasterMk cId="3045708593" sldId="2147483850"/>
            <ac:picMk id="19" creationId="{A20689B7-3F15-D322-A5F3-611E6E6952B0}"/>
          </ac:picMkLst>
        </pc:picChg>
        <pc:sldLayoutChg chg="addSp">
          <pc:chgData name="Krisha Kennelly" userId="c15bea15-aac5-4fa9-b9f9-b6a2d130945b" providerId="ADAL" clId="{81CF2440-CAC1-434A-A9F9-73556BFAB144}" dt="2022-07-14T12:24:24.269" v="12"/>
          <pc:sldLayoutMkLst>
            <pc:docMk/>
            <pc:sldMasterMk cId="3045708593" sldId="2147483850"/>
            <pc:sldLayoutMk cId="2977960189" sldId="2147483851"/>
          </pc:sldLayoutMkLst>
          <pc:spChg chg="add">
            <ac:chgData name="Krisha Kennelly" userId="c15bea15-aac5-4fa9-b9f9-b6a2d130945b" providerId="ADAL" clId="{81CF2440-CAC1-434A-A9F9-73556BFAB144}" dt="2022-07-14T12:24:24.269" v="12"/>
            <ac:spMkLst>
              <pc:docMk/>
              <pc:sldMasterMk cId="3045708593" sldId="2147483850"/>
              <pc:sldLayoutMk cId="2977960189" sldId="2147483851"/>
              <ac:spMk id="7" creationId="{4A0C72F9-28E5-C946-0333-CAEC197B5D9D}"/>
            </ac:spMkLst>
          </pc:spChg>
          <pc:picChg chg="add">
            <ac:chgData name="Krisha Kennelly" userId="c15bea15-aac5-4fa9-b9f9-b6a2d130945b" providerId="ADAL" clId="{81CF2440-CAC1-434A-A9F9-73556BFAB144}" dt="2022-07-14T12:24:24.269" v="12"/>
            <ac:picMkLst>
              <pc:docMk/>
              <pc:sldMasterMk cId="3045708593" sldId="2147483850"/>
              <pc:sldLayoutMk cId="2977960189" sldId="2147483851"/>
              <ac:picMk id="8" creationId="{B3E54621-8BE0-6C80-6722-5CA49AF7C331}"/>
            </ac:picMkLst>
          </pc:picChg>
          <pc:picChg chg="add">
            <ac:chgData name="Krisha Kennelly" userId="c15bea15-aac5-4fa9-b9f9-b6a2d130945b" providerId="ADAL" clId="{81CF2440-CAC1-434A-A9F9-73556BFAB144}" dt="2022-07-14T12:24:24.269" v="12"/>
            <ac:picMkLst>
              <pc:docMk/>
              <pc:sldMasterMk cId="3045708593" sldId="2147483850"/>
              <pc:sldLayoutMk cId="2977960189" sldId="2147483851"/>
              <ac:picMk id="9" creationId="{94DEF7FC-A3B6-904E-C841-9FA2FCB3D4F9}"/>
            </ac:picMkLst>
          </pc:picChg>
        </pc:sldLayoutChg>
        <pc:sldLayoutChg chg="addSp modSp mod">
          <pc:chgData name="Krisha Kennelly" userId="c15bea15-aac5-4fa9-b9f9-b6a2d130945b" providerId="ADAL" clId="{81CF2440-CAC1-434A-A9F9-73556BFAB144}" dt="2022-07-14T14:49:47.401" v="922" actId="1076"/>
          <pc:sldLayoutMkLst>
            <pc:docMk/>
            <pc:sldMasterMk cId="3045708593" sldId="2147483850"/>
            <pc:sldLayoutMk cId="2553694869" sldId="2147483852"/>
          </pc:sldLayoutMkLst>
          <pc:spChg chg="mod">
            <ac:chgData name="Krisha Kennelly" userId="c15bea15-aac5-4fa9-b9f9-b6a2d130945b" providerId="ADAL" clId="{81CF2440-CAC1-434A-A9F9-73556BFAB144}" dt="2022-07-14T12:48:54.295" v="437" actId="113"/>
            <ac:spMkLst>
              <pc:docMk/>
              <pc:sldMasterMk cId="3045708593" sldId="2147483850"/>
              <pc:sldLayoutMk cId="2553694869" sldId="2147483852"/>
              <ac:spMk id="2" creationId="{00000000-0000-0000-0000-000000000000}"/>
            </ac:spMkLst>
          </pc:spChg>
          <pc:spChg chg="mod">
            <ac:chgData name="Krisha Kennelly" userId="c15bea15-aac5-4fa9-b9f9-b6a2d130945b" providerId="ADAL" clId="{81CF2440-CAC1-434A-A9F9-73556BFAB144}" dt="2022-07-14T14:49:47.401" v="922" actId="1076"/>
            <ac:spMkLst>
              <pc:docMk/>
              <pc:sldMasterMk cId="3045708593" sldId="2147483850"/>
              <pc:sldLayoutMk cId="2553694869" sldId="2147483852"/>
              <ac:spMk id="3" creationId="{00000000-0000-0000-0000-000000000000}"/>
            </ac:spMkLst>
          </pc:spChg>
          <pc:spChg chg="add">
            <ac:chgData name="Krisha Kennelly" userId="c15bea15-aac5-4fa9-b9f9-b6a2d130945b" providerId="ADAL" clId="{81CF2440-CAC1-434A-A9F9-73556BFAB144}" dt="2022-07-14T12:24:24.269" v="12"/>
            <ac:spMkLst>
              <pc:docMk/>
              <pc:sldMasterMk cId="3045708593" sldId="2147483850"/>
              <pc:sldLayoutMk cId="2553694869" sldId="2147483852"/>
              <ac:spMk id="7" creationId="{8862C189-FFAF-A3DF-313E-18717EF38BD9}"/>
            </ac:spMkLst>
          </pc:spChg>
          <pc:picChg chg="add">
            <ac:chgData name="Krisha Kennelly" userId="c15bea15-aac5-4fa9-b9f9-b6a2d130945b" providerId="ADAL" clId="{81CF2440-CAC1-434A-A9F9-73556BFAB144}" dt="2022-07-14T12:24:24.269" v="12"/>
            <ac:picMkLst>
              <pc:docMk/>
              <pc:sldMasterMk cId="3045708593" sldId="2147483850"/>
              <pc:sldLayoutMk cId="2553694869" sldId="2147483852"/>
              <ac:picMk id="8" creationId="{2DD0E1EB-910B-204F-90F2-BB0D389F2C74}"/>
            </ac:picMkLst>
          </pc:picChg>
          <pc:picChg chg="add">
            <ac:chgData name="Krisha Kennelly" userId="c15bea15-aac5-4fa9-b9f9-b6a2d130945b" providerId="ADAL" clId="{81CF2440-CAC1-434A-A9F9-73556BFAB144}" dt="2022-07-14T12:24:24.269" v="12"/>
            <ac:picMkLst>
              <pc:docMk/>
              <pc:sldMasterMk cId="3045708593" sldId="2147483850"/>
              <pc:sldLayoutMk cId="2553694869" sldId="2147483852"/>
              <ac:picMk id="9" creationId="{4E7BAED3-E67A-8D58-C8FB-2C126BD38660}"/>
            </ac:picMkLst>
          </pc:picChg>
        </pc:sldLayoutChg>
        <pc:sldLayoutChg chg="addSp delSp modSp mod">
          <pc:chgData name="Krisha Kennelly" userId="c15bea15-aac5-4fa9-b9f9-b6a2d130945b" providerId="ADAL" clId="{81CF2440-CAC1-434A-A9F9-73556BFAB144}" dt="2022-07-14T14:50:42.122" v="927" actId="1076"/>
          <pc:sldLayoutMkLst>
            <pc:docMk/>
            <pc:sldMasterMk cId="3045708593" sldId="2147483850"/>
            <pc:sldLayoutMk cId="1877042925" sldId="2147483854"/>
          </pc:sldLayoutMkLst>
          <pc:spChg chg="mod">
            <ac:chgData name="Krisha Kennelly" userId="c15bea15-aac5-4fa9-b9f9-b6a2d130945b" providerId="ADAL" clId="{81CF2440-CAC1-434A-A9F9-73556BFAB144}" dt="2022-07-14T14:43:42.551" v="902" actId="20577"/>
            <ac:spMkLst>
              <pc:docMk/>
              <pc:sldMasterMk cId="3045708593" sldId="2147483850"/>
              <pc:sldLayoutMk cId="1877042925" sldId="2147483854"/>
              <ac:spMk id="2" creationId="{00000000-0000-0000-0000-000000000000}"/>
            </ac:spMkLst>
          </pc:spChg>
          <pc:spChg chg="mod">
            <ac:chgData name="Krisha Kennelly" userId="c15bea15-aac5-4fa9-b9f9-b6a2d130945b" providerId="ADAL" clId="{81CF2440-CAC1-434A-A9F9-73556BFAB144}" dt="2022-07-14T14:50:26.702" v="926" actId="1076"/>
            <ac:spMkLst>
              <pc:docMk/>
              <pc:sldMasterMk cId="3045708593" sldId="2147483850"/>
              <pc:sldLayoutMk cId="1877042925" sldId="2147483854"/>
              <ac:spMk id="3" creationId="{00000000-0000-0000-0000-000000000000}"/>
            </ac:spMkLst>
          </pc:spChg>
          <pc:spChg chg="mod">
            <ac:chgData name="Krisha Kennelly" userId="c15bea15-aac5-4fa9-b9f9-b6a2d130945b" providerId="ADAL" clId="{81CF2440-CAC1-434A-A9F9-73556BFAB144}" dt="2022-07-14T14:50:42.122" v="927" actId="1076"/>
            <ac:spMkLst>
              <pc:docMk/>
              <pc:sldMasterMk cId="3045708593" sldId="2147483850"/>
              <pc:sldLayoutMk cId="1877042925" sldId="2147483854"/>
              <ac:spMk id="4" creationId="{00000000-0000-0000-0000-000000000000}"/>
            </ac:spMkLst>
          </pc:spChg>
          <pc:spChg chg="add del mod">
            <ac:chgData name="Krisha Kennelly" userId="c15bea15-aac5-4fa9-b9f9-b6a2d130945b" providerId="ADAL" clId="{81CF2440-CAC1-434A-A9F9-73556BFAB144}" dt="2022-07-14T13:22:50.342" v="715"/>
            <ac:spMkLst>
              <pc:docMk/>
              <pc:sldMasterMk cId="3045708593" sldId="2147483850"/>
              <pc:sldLayoutMk cId="1877042925" sldId="2147483854"/>
              <ac:spMk id="8" creationId="{5B97AAD5-B6EC-BC3E-C416-D0D8F023B167}"/>
            </ac:spMkLst>
          </pc:spChg>
          <pc:picChg chg="add del mod">
            <ac:chgData name="Krisha Kennelly" userId="c15bea15-aac5-4fa9-b9f9-b6a2d130945b" providerId="ADAL" clId="{81CF2440-CAC1-434A-A9F9-73556BFAB144}" dt="2022-07-14T13:22:50.342" v="715"/>
            <ac:picMkLst>
              <pc:docMk/>
              <pc:sldMasterMk cId="3045708593" sldId="2147483850"/>
              <pc:sldLayoutMk cId="1877042925" sldId="2147483854"/>
              <ac:picMk id="9" creationId="{F0CF7C42-97A3-D89F-F972-52275333327A}"/>
            </ac:picMkLst>
          </pc:picChg>
          <pc:picChg chg="add del mod">
            <ac:chgData name="Krisha Kennelly" userId="c15bea15-aac5-4fa9-b9f9-b6a2d130945b" providerId="ADAL" clId="{81CF2440-CAC1-434A-A9F9-73556BFAB144}" dt="2022-07-14T13:22:50.342" v="715"/>
            <ac:picMkLst>
              <pc:docMk/>
              <pc:sldMasterMk cId="3045708593" sldId="2147483850"/>
              <pc:sldLayoutMk cId="1877042925" sldId="2147483854"/>
              <ac:picMk id="10" creationId="{C0E404EB-711F-AA2A-CB08-AEB09F51FEBF}"/>
            </ac:picMkLst>
          </pc:picChg>
        </pc:sldLayoutChg>
        <pc:sldLayoutChg chg="modSp">
          <pc:chgData name="Krisha Kennelly" userId="c15bea15-aac5-4fa9-b9f9-b6a2d130945b" providerId="ADAL" clId="{81CF2440-CAC1-434A-A9F9-73556BFAB144}" dt="2022-07-14T12:49:14.978" v="439" actId="113"/>
          <pc:sldLayoutMkLst>
            <pc:docMk/>
            <pc:sldMasterMk cId="3045708593" sldId="2147483850"/>
            <pc:sldLayoutMk cId="684408442" sldId="2147483855"/>
          </pc:sldLayoutMkLst>
          <pc:spChg chg="mod">
            <ac:chgData name="Krisha Kennelly" userId="c15bea15-aac5-4fa9-b9f9-b6a2d130945b" providerId="ADAL" clId="{81CF2440-CAC1-434A-A9F9-73556BFAB144}" dt="2022-07-14T12:49:14.978" v="439" actId="113"/>
            <ac:spMkLst>
              <pc:docMk/>
              <pc:sldMasterMk cId="3045708593" sldId="2147483850"/>
              <pc:sldLayoutMk cId="684408442" sldId="2147483855"/>
              <ac:spMk id="2" creationId="{00000000-0000-0000-0000-000000000000}"/>
            </ac:spMkLst>
          </pc:spChg>
        </pc:sldLayoutChg>
        <pc:sldLayoutChg chg="modSp">
          <pc:chgData name="Krisha Kennelly" userId="c15bea15-aac5-4fa9-b9f9-b6a2d130945b" providerId="ADAL" clId="{81CF2440-CAC1-434A-A9F9-73556BFAB144}" dt="2022-07-14T12:49:20.174" v="440" actId="113"/>
          <pc:sldLayoutMkLst>
            <pc:docMk/>
            <pc:sldMasterMk cId="3045708593" sldId="2147483850"/>
            <pc:sldLayoutMk cId="1327680994" sldId="2147483856"/>
          </pc:sldLayoutMkLst>
          <pc:spChg chg="mod">
            <ac:chgData name="Krisha Kennelly" userId="c15bea15-aac5-4fa9-b9f9-b6a2d130945b" providerId="ADAL" clId="{81CF2440-CAC1-434A-A9F9-73556BFAB144}" dt="2022-07-14T12:49:20.174" v="440" actId="113"/>
            <ac:spMkLst>
              <pc:docMk/>
              <pc:sldMasterMk cId="3045708593" sldId="2147483850"/>
              <pc:sldLayoutMk cId="1327680994" sldId="2147483856"/>
              <ac:spMk id="2" creationId="{00000000-0000-0000-0000-000000000000}"/>
            </ac:spMkLst>
          </pc:spChg>
        </pc:sldLayoutChg>
      </pc:sldMasterChg>
    </pc:docChg>
  </pc:docChgLst>
  <pc:docChgLst>
    <pc:chgData name="Subhadeep Ghosh" userId="d1014947-390e-4d74-a362-b69a74ed7f5b" providerId="ADAL" clId="{7C3EC49C-208D-484A-8727-52F7B3AB56F8}"/>
    <pc:docChg chg="undo custSel modSld">
      <pc:chgData name="Subhadeep Ghosh" userId="d1014947-390e-4d74-a362-b69a74ed7f5b" providerId="ADAL" clId="{7C3EC49C-208D-484A-8727-52F7B3AB56F8}" dt="2022-07-28T20:41:33.340" v="53" actId="1076"/>
      <pc:docMkLst>
        <pc:docMk/>
      </pc:docMkLst>
      <pc:sldChg chg="addSp modSp mod">
        <pc:chgData name="Subhadeep Ghosh" userId="d1014947-390e-4d74-a362-b69a74ed7f5b" providerId="ADAL" clId="{7C3EC49C-208D-484A-8727-52F7B3AB56F8}" dt="2022-07-28T20:30:26.464" v="48" actId="1076"/>
        <pc:sldMkLst>
          <pc:docMk/>
          <pc:sldMk cId="3728727406" sldId="307"/>
        </pc:sldMkLst>
        <pc:spChg chg="mod">
          <ac:chgData name="Subhadeep Ghosh" userId="d1014947-390e-4d74-a362-b69a74ed7f5b" providerId="ADAL" clId="{7C3EC49C-208D-484A-8727-52F7B3AB56F8}" dt="2022-07-15T17:28:58.555" v="25" actId="207"/>
          <ac:spMkLst>
            <pc:docMk/>
            <pc:sldMk cId="3728727406" sldId="307"/>
            <ac:spMk id="6" creationId="{00000000-0000-0000-0000-000000000000}"/>
          </ac:spMkLst>
        </pc:spChg>
        <pc:picChg chg="add mod">
          <ac:chgData name="Subhadeep Ghosh" userId="d1014947-390e-4d74-a362-b69a74ed7f5b" providerId="ADAL" clId="{7C3EC49C-208D-484A-8727-52F7B3AB56F8}" dt="2022-07-28T20:30:26.464" v="48" actId="1076"/>
          <ac:picMkLst>
            <pc:docMk/>
            <pc:sldMk cId="3728727406" sldId="307"/>
            <ac:picMk id="3" creationId="{C4ADBAA9-83D4-40D2-B63C-A38F5F868E94}"/>
          </ac:picMkLst>
        </pc:picChg>
        <pc:picChg chg="mod">
          <ac:chgData name="Subhadeep Ghosh" userId="d1014947-390e-4d74-a362-b69a74ed7f5b" providerId="ADAL" clId="{7C3EC49C-208D-484A-8727-52F7B3AB56F8}" dt="2022-07-28T20:30:15.102" v="47" actId="1076"/>
          <ac:picMkLst>
            <pc:docMk/>
            <pc:sldMk cId="3728727406" sldId="307"/>
            <ac:picMk id="5" creationId="{24B45A51-9E53-1E7E-2271-6A5EDB4DE9DF}"/>
          </ac:picMkLst>
        </pc:picChg>
      </pc:sldChg>
      <pc:sldChg chg="addSp modSp mod">
        <pc:chgData name="Subhadeep Ghosh" userId="d1014947-390e-4d74-a362-b69a74ed7f5b" providerId="ADAL" clId="{7C3EC49C-208D-484A-8727-52F7B3AB56F8}" dt="2022-07-28T20:41:33.340" v="53" actId="1076"/>
        <pc:sldMkLst>
          <pc:docMk/>
          <pc:sldMk cId="277718243" sldId="315"/>
        </pc:sldMkLst>
        <pc:picChg chg="add mod">
          <ac:chgData name="Subhadeep Ghosh" userId="d1014947-390e-4d74-a362-b69a74ed7f5b" providerId="ADAL" clId="{7C3EC49C-208D-484A-8727-52F7B3AB56F8}" dt="2022-07-28T20:41:33.340" v="53" actId="1076"/>
          <ac:picMkLst>
            <pc:docMk/>
            <pc:sldMk cId="277718243" sldId="315"/>
            <ac:picMk id="3" creationId="{BEDCAD57-F8BA-B29F-7EBA-44F5C6282719}"/>
          </ac:picMkLst>
        </pc:picChg>
      </pc:sldChg>
    </pc:docChg>
  </pc:docChgLst>
  <pc:docChgLst>
    <pc:chgData name="Krisha Kennelly" userId="2e203b07-2bb3-447c-b8aa-3fe5da301d0f" providerId="ADAL" clId="{DD75264F-BC06-43F0-AC09-02E07CC730A3}"/>
    <pc:docChg chg="modSld">
      <pc:chgData name="Krisha Kennelly" userId="2e203b07-2bb3-447c-b8aa-3fe5da301d0f" providerId="ADAL" clId="{DD75264F-BC06-43F0-AC09-02E07CC730A3}" dt="2020-07-06T19:28:53.961" v="34"/>
      <pc:docMkLst>
        <pc:docMk/>
      </pc:docMkLst>
      <pc:sldChg chg="modSp mod">
        <pc:chgData name="Krisha Kennelly" userId="2e203b07-2bb3-447c-b8aa-3fe5da301d0f" providerId="ADAL" clId="{DD75264F-BC06-43F0-AC09-02E07CC730A3}" dt="2020-07-06T19:28:53.961" v="34"/>
        <pc:sldMkLst>
          <pc:docMk/>
          <pc:sldMk cId="0" sldId="257"/>
        </pc:sldMkLst>
        <pc:spChg chg="mod">
          <ac:chgData name="Krisha Kennelly" userId="2e203b07-2bb3-447c-b8aa-3fe5da301d0f" providerId="ADAL" clId="{DD75264F-BC06-43F0-AC09-02E07CC730A3}" dt="2020-07-06T19:28:53.961" v="34"/>
          <ac:spMkLst>
            <pc:docMk/>
            <pc:sldMk cId="0" sldId="257"/>
            <ac:spMk id="3" creationId="{00000000-0000-0000-0000-000000000000}"/>
          </ac:spMkLst>
        </pc:spChg>
        <pc:spChg chg="mod">
          <ac:chgData name="Krisha Kennelly" userId="2e203b07-2bb3-447c-b8aa-3fe5da301d0f" providerId="ADAL" clId="{DD75264F-BC06-43F0-AC09-02E07CC730A3}" dt="2020-07-06T19:28:29.228" v="33" actId="948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myself – name, company, title</a:t>
            </a:r>
          </a:p>
          <a:p>
            <a:endParaRPr lang="en-US" dirty="0"/>
          </a:p>
          <a:p>
            <a:r>
              <a:rPr lang="en-US" dirty="0"/>
              <a:t>Going to discuss over next 15 minutes</a:t>
            </a:r>
          </a:p>
          <a:p>
            <a:r>
              <a:rPr lang="en-US" dirty="0"/>
              <a:t>	Last year reviewed basics</a:t>
            </a:r>
          </a:p>
          <a:p>
            <a:r>
              <a:rPr lang="en-US" dirty="0"/>
              <a:t>	    Best Practices, etc.  </a:t>
            </a:r>
          </a:p>
          <a:p>
            <a:r>
              <a:rPr lang="en-US" dirty="0"/>
              <a:t>	    Love to hear from you about your process/setup</a:t>
            </a:r>
          </a:p>
          <a:p>
            <a:r>
              <a:rPr lang="en-US" dirty="0"/>
              <a:t>	        Someone other than me next year!</a:t>
            </a:r>
          </a:p>
          <a:p>
            <a:r>
              <a:rPr lang="en-US" dirty="0"/>
              <a:t>	Briefly review what’s now supported</a:t>
            </a:r>
          </a:p>
          <a:p>
            <a:r>
              <a:rPr lang="en-US" dirty="0"/>
              <a:t>	Look at the new BrDR Migration Wizard 2.0</a:t>
            </a:r>
          </a:p>
          <a:p>
            <a:r>
              <a:rPr lang="en-US" dirty="0"/>
              <a:t>	Looking forward</a:t>
            </a:r>
          </a:p>
          <a:p>
            <a:r>
              <a:rPr lang="en-US" dirty="0"/>
              <a:t>	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BrDR stores most data – all bridge data – in a SQL database</a:t>
            </a:r>
          </a:p>
          <a:p>
            <a:endParaRPr lang="en-US" dirty="0"/>
          </a:p>
          <a:p>
            <a:r>
              <a:rPr lang="en-US" dirty="0"/>
              <a:t>Currently support Microsoft SQL Server, Oracle Database, Azure SQL, Postgres - hosted</a:t>
            </a:r>
          </a:p>
          <a:p>
            <a:r>
              <a:rPr lang="en-US" dirty="0"/>
              <a:t>	Versions - from startup guide</a:t>
            </a:r>
          </a:p>
          <a:p>
            <a:endParaRPr lang="en-US" dirty="0"/>
          </a:p>
          <a:p>
            <a:r>
              <a:rPr lang="en-US" dirty="0"/>
              <a:t>Oracle – since 7.2 – support container databases, BrDR as pluggable database</a:t>
            </a:r>
          </a:p>
          <a:p>
            <a:endParaRPr lang="en-US" dirty="0"/>
          </a:p>
          <a:p>
            <a:r>
              <a:rPr lang="en-US" dirty="0"/>
              <a:t>Azure SQL – love to hear your feedback.  Please send us thoughts, experience, feedback, suggestions for anything more usable</a:t>
            </a:r>
          </a:p>
          <a:p>
            <a:endParaRPr lang="en-US" dirty="0"/>
          </a:p>
          <a:p>
            <a:r>
              <a:rPr lang="en-US" dirty="0"/>
              <a:t>Official support – tested against</a:t>
            </a:r>
          </a:p>
          <a:p>
            <a:r>
              <a:rPr lang="en-US" dirty="0"/>
              <a:t>    Use other DB – still provide support, doesn’t violate any support agreement</a:t>
            </a:r>
          </a:p>
          <a:p>
            <a:r>
              <a:rPr lang="en-US" dirty="0"/>
              <a:t>    May be unknown bugs or issues</a:t>
            </a:r>
          </a:p>
          <a:p>
            <a:r>
              <a:rPr lang="en-US" dirty="0"/>
              <a:t>    Oracle 21c innovation release available – may work with BrDR, not thorough 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3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BrDR Migration Wizard 2.0</a:t>
            </a:r>
          </a:p>
          <a:p>
            <a:endParaRPr lang="en-US" dirty="0"/>
          </a:p>
          <a:p>
            <a:r>
              <a:rPr lang="en-US" dirty="0"/>
              <a:t>Major facelift, modernized UI/UX</a:t>
            </a:r>
          </a:p>
          <a:p>
            <a:endParaRPr lang="en-US" dirty="0"/>
          </a:p>
          <a:p>
            <a:r>
              <a:rPr lang="en-US" dirty="0"/>
              <a:t>New Connection screen – similar to BrDR connection profile and login</a:t>
            </a:r>
          </a:p>
          <a:p>
            <a:r>
              <a:rPr lang="en-US" dirty="0"/>
              <a:t>	ODBC No longer supported</a:t>
            </a:r>
          </a:p>
          <a:p>
            <a:endParaRPr lang="en-US" dirty="0"/>
          </a:p>
          <a:p>
            <a:r>
              <a:rPr lang="en-US" dirty="0"/>
              <a:t>When connecting: SQL Server now only need </a:t>
            </a:r>
            <a:r>
              <a:rPr lang="en-US" dirty="0" err="1"/>
              <a:t>db_owner</a:t>
            </a:r>
            <a:r>
              <a:rPr lang="en-US" dirty="0"/>
              <a:t> role – no longer required owner of DB</a:t>
            </a:r>
          </a:p>
          <a:p>
            <a:r>
              <a:rPr lang="en-US" dirty="0"/>
              <a:t>	Oracle still need to be owner of the schema</a:t>
            </a:r>
          </a:p>
          <a:p>
            <a:r>
              <a:rPr lang="en-US" dirty="0"/>
              <a:t>	PostgreSQL – hosted only – contact us more details</a:t>
            </a:r>
          </a:p>
          <a:p>
            <a:endParaRPr lang="en-US" dirty="0"/>
          </a:p>
          <a:p>
            <a:r>
              <a:rPr lang="en-US" dirty="0"/>
              <a:t>Backup Database before beginning!! No way to reverse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8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Database Validation component</a:t>
            </a:r>
          </a:p>
          <a:p>
            <a:endParaRPr lang="en-US" dirty="0"/>
          </a:p>
          <a:p>
            <a:r>
              <a:rPr lang="en-US" dirty="0"/>
              <a:t>Previous validation very basic</a:t>
            </a:r>
          </a:p>
          <a:p>
            <a:endParaRPr lang="en-US" dirty="0"/>
          </a:p>
          <a:p>
            <a:r>
              <a:rPr lang="en-US" dirty="0"/>
              <a:t>New validation much more thorough – try to prevent issues before they happen</a:t>
            </a:r>
          </a:p>
          <a:p>
            <a:endParaRPr lang="en-US" dirty="0"/>
          </a:p>
          <a:p>
            <a:r>
              <a:rPr lang="en-US" dirty="0"/>
              <a:t>Validate tables and views</a:t>
            </a:r>
          </a:p>
          <a:p>
            <a:r>
              <a:rPr lang="en-US" dirty="0"/>
              <a:t>	Column names and order</a:t>
            </a:r>
          </a:p>
          <a:p>
            <a:r>
              <a:rPr lang="en-US" dirty="0"/>
              <a:t>	Primary keys and indexes</a:t>
            </a:r>
          </a:p>
          <a:p>
            <a:r>
              <a:rPr lang="en-US" dirty="0"/>
              <a:t>	Foreign keys – “integrity” constraints</a:t>
            </a:r>
          </a:p>
          <a:p>
            <a:endParaRPr lang="en-US" dirty="0"/>
          </a:p>
          <a:p>
            <a:r>
              <a:rPr lang="en-US" dirty="0"/>
              <a:t>If you have any warnings or errors or questions – Please stop and contact us!</a:t>
            </a:r>
          </a:p>
          <a:p>
            <a:r>
              <a:rPr lang="en-US" dirty="0"/>
              <a:t>	brdr@promiles.com</a:t>
            </a:r>
          </a:p>
          <a:p>
            <a:endParaRPr lang="en-US" dirty="0"/>
          </a:p>
          <a:p>
            <a:r>
              <a:rPr lang="en-US" dirty="0"/>
              <a:t>Everything written out to log, schema validation file also saved</a:t>
            </a:r>
          </a:p>
          <a:p>
            <a:r>
              <a:rPr lang="en-US" dirty="0"/>
              <a:t>\Documents\</a:t>
            </a:r>
            <a:r>
              <a:rPr lang="en-US" dirty="0" err="1"/>
              <a:t>AASHTOWare</a:t>
            </a:r>
            <a:r>
              <a:rPr lang="en-US" dirty="0"/>
              <a:t>\</a:t>
            </a:r>
            <a:r>
              <a:rPr lang="en-US" dirty="0" err="1"/>
              <a:t>MigrationWizardLogs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8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ahead to what’s coming in the near and not quire as near future</a:t>
            </a:r>
          </a:p>
          <a:p>
            <a:endParaRPr lang="en-US" dirty="0"/>
          </a:p>
          <a:p>
            <a:r>
              <a:rPr lang="en-US" dirty="0"/>
              <a:t>Reconnecting after database connection is lost</a:t>
            </a:r>
          </a:p>
          <a:p>
            <a:r>
              <a:rPr lang="en-US" dirty="0"/>
              <a:t>	Especially frustrating during long-running analysis</a:t>
            </a:r>
          </a:p>
          <a:p>
            <a:endParaRPr lang="en-US" dirty="0"/>
          </a:p>
          <a:p>
            <a:r>
              <a:rPr lang="en-US" dirty="0"/>
              <a:t>Enhanced security – encrypting data between database and BrDR</a:t>
            </a:r>
          </a:p>
          <a:p>
            <a:endParaRPr lang="en-US" dirty="0"/>
          </a:p>
          <a:p>
            <a:r>
              <a:rPr lang="en-US" dirty="0"/>
              <a:t>Questions about supporting other Azure </a:t>
            </a:r>
            <a:r>
              <a:rPr lang="en-US" dirty="0" err="1"/>
              <a:t>Sql</a:t>
            </a:r>
            <a:r>
              <a:rPr lang="en-US" dirty="0"/>
              <a:t> authentication methods</a:t>
            </a:r>
          </a:p>
          <a:p>
            <a:r>
              <a:rPr lang="en-US" dirty="0"/>
              <a:t>	Multi factor authentication</a:t>
            </a:r>
          </a:p>
          <a:p>
            <a:endParaRPr lang="en-US" dirty="0"/>
          </a:p>
          <a:p>
            <a:r>
              <a:rPr lang="en-US" dirty="0"/>
              <a:t>Already have hosted database option – Postgres</a:t>
            </a:r>
          </a:p>
          <a:p>
            <a:endParaRPr lang="en-US" dirty="0"/>
          </a:p>
          <a:p>
            <a:r>
              <a:rPr lang="en-US" dirty="0"/>
              <a:t>Full multi-tenant SAAS solution?  </a:t>
            </a:r>
            <a:r>
              <a:rPr lang="en-US"/>
              <a:t>Wait and see!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6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4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D86-685C-4924-A90D-F6235FCCCA1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C72F9-28E5-C946-0333-CAEC197B5D9D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54621-8BE0-6C80-6722-5CA49AF7C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" y="6248400"/>
            <a:ext cx="2336387" cy="514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EF7FC-A3B6-904E-C841-9FA2FCB3D4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72" y="5614038"/>
            <a:ext cx="2139519" cy="11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93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981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7093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851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955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EDF-8122-4637-84B1-700C9C27F96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516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185-99E2-489B-9BC7-750192E02387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3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3BCF-71CC-4BD6-B116-72F06988854D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6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4480"/>
            <a:ext cx="8946541" cy="4195481"/>
          </a:xfrm>
        </p:spPr>
        <p:txBody>
          <a:bodyPr/>
          <a:lstStyle>
            <a:lvl1pPr>
              <a:buClr>
                <a:schemeClr val="tx1"/>
              </a:buClr>
              <a:defRPr sz="3600"/>
            </a:lvl1pPr>
            <a:lvl2pPr>
              <a:buClr>
                <a:schemeClr val="tx1"/>
              </a:buClr>
              <a:defRPr sz="3200"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E90A-5606-4D5C-BE12-958812058C71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2C189-FFAF-A3DF-313E-18717EF38BD9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D0E1EB-910B-204F-90F2-BB0D389F2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" y="6248400"/>
            <a:ext cx="2336387" cy="514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BAED3-E67A-8D58-C8FB-2C126BD386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72" y="5614038"/>
            <a:ext cx="2139519" cy="11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9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45F-3C71-4263-8AFC-0493F9E360C4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4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>
              <a:buClr>
                <a:schemeClr val="tx1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554480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>
              <a:buClr>
                <a:schemeClr val="tx1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CFA-B8B2-4BC8-9605-3C2C154427C1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7AAD5-B6EC-BC3E-C416-D0D8F023B167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F7C42-97A3-D89F-F972-522753333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" y="6248400"/>
            <a:ext cx="2336387" cy="514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404EB-711F-AA2A-CB08-AEB09F51F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72" y="5614038"/>
            <a:ext cx="2139519" cy="11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230C-CA78-4A4C-A83F-B41958139D9D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0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FD-9EE3-4067-A35E-12C09E8DAA70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748-A3D7-4DF0-8278-65EDD6880556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F467-3719-4618-89FD-EF847EA85875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5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5D1F-DDD8-41CE-A00D-897AD44609D4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448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6E1EDF-8122-4637-84B1-700C9C27F96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A914EB-B6FB-3FEC-B5CD-A062E7FF4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67D45-DE3D-38A2-7056-8DD0747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4F6BE06-D04B-B349-9C16-51EDF7C0809B}"/>
              </a:ext>
            </a:extLst>
          </p:cNvPr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7B544A-953D-9B9E-820B-8EA1E1332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0689B7-3F15-D322-A5F3-611E6E695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BC0959-C007-BDBC-0BA7-6E603C4158B4}"/>
              </a:ext>
            </a:extLst>
          </p:cNvPr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08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pensource.com/article/17/2/six-open-source-brand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pngall.com/database-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9224" y="457200"/>
            <a:ext cx="9668328" cy="3661441"/>
          </a:xfrm>
        </p:spPr>
        <p:txBody>
          <a:bodyPr anchor="t">
            <a:normAutofit fontScale="90000"/>
          </a:bodyPr>
          <a:lstStyle/>
          <a:p>
            <a:r>
              <a:rPr lang="en-US" sz="5400" dirty="0"/>
              <a:t>BrDR Database</a:t>
            </a:r>
            <a:br>
              <a:rPr lang="en-US" sz="5400" dirty="0"/>
            </a:br>
            <a:r>
              <a:rPr lang="en-US" sz="3600" dirty="0"/>
              <a:t>Everything NEW You Need to Know</a:t>
            </a:r>
            <a:br>
              <a:rPr lang="en-US" sz="4900" b="1" cap="none" dirty="0">
                <a:solidFill>
                  <a:schemeClr val="tx1"/>
                </a:solidFill>
              </a:rPr>
            </a:br>
            <a:br>
              <a:rPr lang="en-US" sz="4000" b="1" cap="none" dirty="0">
                <a:solidFill>
                  <a:schemeClr val="tx1"/>
                </a:solidFill>
              </a:rPr>
            </a:br>
            <a:br>
              <a:rPr lang="en-US" sz="2800" cap="none" dirty="0">
                <a:solidFill>
                  <a:schemeClr val="tx1"/>
                </a:solidFill>
              </a:rPr>
            </a:br>
            <a:br>
              <a:rPr lang="en-US" sz="2800" cap="none" dirty="0">
                <a:solidFill>
                  <a:schemeClr val="tx1"/>
                </a:solidFill>
              </a:rPr>
            </a:br>
            <a:r>
              <a:rPr lang="en-US" sz="2000" b="0" cap="none" dirty="0">
                <a:solidFill>
                  <a:schemeClr val="tx1"/>
                </a:solidFill>
              </a:rPr>
              <a:t>Kyle Plummer</a:t>
            </a:r>
            <a:br>
              <a:rPr lang="en-US" sz="2000" b="0" cap="none" dirty="0">
                <a:solidFill>
                  <a:schemeClr val="tx1"/>
                </a:solidFill>
              </a:rPr>
            </a:br>
            <a:r>
              <a:rPr lang="en-US" sz="2000" b="0" cap="none" dirty="0">
                <a:solidFill>
                  <a:schemeClr val="tx1"/>
                </a:solidFill>
              </a:rPr>
              <a:t>Kyle@promiles.com</a:t>
            </a:r>
            <a:br>
              <a:rPr lang="en-US" sz="2000" b="0" cap="none" dirty="0">
                <a:solidFill>
                  <a:schemeClr val="tx1"/>
                </a:solidFill>
              </a:rPr>
            </a:br>
            <a:br>
              <a:rPr lang="en-US" sz="2000" b="0" cap="none" dirty="0">
                <a:solidFill>
                  <a:schemeClr val="tx1"/>
                </a:solidFill>
              </a:rPr>
            </a:br>
            <a:endParaRPr lang="en-US" sz="20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4212" y="5034555"/>
            <a:ext cx="8825658" cy="861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AASHTOWare RADBUG Meeting</a:t>
            </a:r>
          </a:p>
          <a:p>
            <a:pPr>
              <a:spcBef>
                <a:spcPts val="0"/>
              </a:spcBef>
            </a:pPr>
            <a:r>
              <a:rPr lang="en-US" dirty="0"/>
              <a:t>August 2-3, 2022</a:t>
            </a:r>
          </a:p>
          <a:p>
            <a:pPr>
              <a:spcBef>
                <a:spcPts val="0"/>
              </a:spcBef>
            </a:pPr>
            <a:r>
              <a:rPr lang="en-US" dirty="0"/>
              <a:t>New Orleans, 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2FF1-6C06-48DA-9A58-B953F6EE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9224" y="457200"/>
            <a:ext cx="9668328" cy="1141079"/>
          </a:xfrm>
        </p:spPr>
        <p:txBody>
          <a:bodyPr anchor="t">
            <a:normAutofit fontScale="90000"/>
          </a:bodyPr>
          <a:lstStyle/>
          <a:p>
            <a:r>
              <a:rPr lang="en-US" sz="5400" b="1" cap="none" dirty="0">
                <a:solidFill>
                  <a:schemeClr val="tx1"/>
                </a:solidFill>
              </a:rPr>
              <a:t>What’s Now Supported</a:t>
            </a:r>
            <a:br>
              <a:rPr lang="en-US" sz="4900" b="1" cap="none" dirty="0">
                <a:solidFill>
                  <a:schemeClr val="tx1"/>
                </a:solidFill>
              </a:rPr>
            </a:br>
            <a:br>
              <a:rPr lang="en-US" sz="4000" b="1" cap="none" dirty="0">
                <a:solidFill>
                  <a:schemeClr val="tx1"/>
                </a:solidFill>
              </a:rPr>
            </a:br>
            <a:br>
              <a:rPr lang="en-US" sz="2800" cap="none" dirty="0">
                <a:solidFill>
                  <a:schemeClr val="tx1"/>
                </a:solidFill>
              </a:rPr>
            </a:br>
            <a:br>
              <a:rPr lang="en-US" sz="2000" b="0" cap="none" dirty="0">
                <a:solidFill>
                  <a:schemeClr val="tx1"/>
                </a:solidFill>
              </a:rPr>
            </a:br>
            <a:endParaRPr lang="en-US" sz="20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4212" y="5034555"/>
            <a:ext cx="8825658" cy="861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AASHTOWare RADBUG Meeting</a:t>
            </a:r>
          </a:p>
          <a:p>
            <a:pPr>
              <a:spcBef>
                <a:spcPts val="0"/>
              </a:spcBef>
            </a:pPr>
            <a:r>
              <a:rPr lang="en-US" dirty="0"/>
              <a:t>August 2-3, 2022</a:t>
            </a:r>
          </a:p>
          <a:p>
            <a:pPr>
              <a:spcBef>
                <a:spcPts val="0"/>
              </a:spcBef>
            </a:pPr>
            <a:r>
              <a:rPr lang="en-US" dirty="0"/>
              <a:t>New Orleans, 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2FF1-6C06-48DA-9A58-B953F6EE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8" descr="Microsoft SQL Server Data Protection &amp;amp; Data Management">
            <a:extLst>
              <a:ext uri="{FF2B5EF4-FFF2-40B4-BE49-F238E27FC236}">
                <a16:creationId xmlns:a16="http://schemas.microsoft.com/office/drawing/2014/main" id="{08052ED8-C999-162E-EE21-1453A479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00" y="1236243"/>
            <a:ext cx="2074207" cy="14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racle Database - Fujitsu CEMEA&amp;amp;I">
            <a:extLst>
              <a:ext uri="{FF2B5EF4-FFF2-40B4-BE49-F238E27FC236}">
                <a16:creationId xmlns:a16="http://schemas.microsoft.com/office/drawing/2014/main" id="{C4AEF5AC-72B0-B62A-7BF9-30D05CE0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46" y="2886686"/>
            <a:ext cx="2436694" cy="9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137FE-53E8-F0A2-C739-C1F1A796C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5999" y="4122975"/>
            <a:ext cx="1895298" cy="869973"/>
          </a:xfrm>
          <a:prstGeom prst="rect">
            <a:avLst/>
          </a:prstGeom>
        </p:spPr>
      </p:pic>
      <p:pic>
        <p:nvPicPr>
          <p:cNvPr id="9" name="Picture 2" descr="Moving to SQL Azure is not a simple connection string change - BizTalk  Server Monitoring &amp;amp; Management Solution | BizTalk360">
            <a:extLst>
              <a:ext uri="{FF2B5EF4-FFF2-40B4-BE49-F238E27FC236}">
                <a16:creationId xmlns:a16="http://schemas.microsoft.com/office/drawing/2014/main" id="{1D08B5E3-1809-4664-0006-10C045930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/>
          <a:stretch/>
        </p:blipFill>
        <p:spPr bwMode="auto">
          <a:xfrm>
            <a:off x="9009514" y="4122975"/>
            <a:ext cx="1799851" cy="121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CD8C8E-0759-6CD5-54AB-DB9A096D3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39153"/>
              </p:ext>
            </p:extLst>
          </p:nvPr>
        </p:nvGraphicFramePr>
        <p:xfrm>
          <a:off x="698153" y="1809082"/>
          <a:ext cx="5772150" cy="1991995"/>
        </p:xfrm>
        <a:graphic>
          <a:graphicData uri="http://schemas.openxmlformats.org/drawingml/2006/table">
            <a:tbl>
              <a:tblPr firstRow="1" firstCol="1" bandRow="1"/>
              <a:tblGrid>
                <a:gridCol w="2146300">
                  <a:extLst>
                    <a:ext uri="{9D8B030D-6E8A-4147-A177-3AD203B41FA5}">
                      <a16:colId xmlns:a16="http://schemas.microsoft.com/office/drawing/2014/main" val="1263952111"/>
                    </a:ext>
                  </a:extLst>
                </a:gridCol>
                <a:gridCol w="3625850">
                  <a:extLst>
                    <a:ext uri="{9D8B030D-6E8A-4147-A177-3AD203B41FA5}">
                      <a16:colId xmlns:a16="http://schemas.microsoft.com/office/drawing/2014/main" val="188751881"/>
                    </a:ext>
                  </a:extLst>
                </a:gridCol>
              </a:tblGrid>
              <a:tr h="363855">
                <a:tc gridSpan="2">
                  <a:txBody>
                    <a:bodyPr/>
                    <a:lstStyle/>
                    <a:p>
                      <a:pPr marL="889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Software Requirements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16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Operating System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Windows</a:t>
                      </a:r>
                      <a:r>
                        <a:rPr lang="en-US" sz="12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®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25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Oracle Version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12.2c, 18.3c, 19.3c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792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Microsoft SQL Server Version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086455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889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Microsoft SQL Server Express Version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592227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889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Microsoft Azure SQL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Azure cloud managed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157433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889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PostgreSQL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457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Hosted only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2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8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9224" y="457200"/>
            <a:ext cx="9668328" cy="1141079"/>
          </a:xfrm>
        </p:spPr>
        <p:txBody>
          <a:bodyPr anchor="t">
            <a:normAutofit fontScale="90000"/>
          </a:bodyPr>
          <a:lstStyle/>
          <a:p>
            <a:r>
              <a:rPr lang="en-US" sz="5400" b="1" cap="none" dirty="0">
                <a:solidFill>
                  <a:schemeClr val="tx1"/>
                </a:solidFill>
              </a:rPr>
              <a:t>BrDR Migration Wizard 2.0</a:t>
            </a:r>
            <a:br>
              <a:rPr lang="en-US" sz="4900" b="1" cap="none" dirty="0">
                <a:solidFill>
                  <a:schemeClr val="tx1"/>
                </a:solidFill>
              </a:rPr>
            </a:br>
            <a:br>
              <a:rPr lang="en-US" sz="4000" b="1" cap="none" dirty="0">
                <a:solidFill>
                  <a:schemeClr val="tx1"/>
                </a:solidFill>
              </a:rPr>
            </a:br>
            <a:br>
              <a:rPr lang="en-US" sz="2800" cap="none" dirty="0">
                <a:solidFill>
                  <a:schemeClr val="tx1"/>
                </a:solidFill>
              </a:rPr>
            </a:br>
            <a:br>
              <a:rPr lang="en-US" sz="2000" b="0" cap="none" dirty="0">
                <a:solidFill>
                  <a:schemeClr val="tx1"/>
                </a:solidFill>
              </a:rPr>
            </a:br>
            <a:endParaRPr lang="en-US" sz="20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4212" y="5034555"/>
            <a:ext cx="8825658" cy="861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AASHTOWare RADBUG Meeting</a:t>
            </a:r>
          </a:p>
          <a:p>
            <a:pPr>
              <a:spcBef>
                <a:spcPts val="0"/>
              </a:spcBef>
            </a:pPr>
            <a:r>
              <a:rPr lang="en-US" dirty="0"/>
              <a:t>August 2-3, 2022</a:t>
            </a:r>
          </a:p>
          <a:p>
            <a:pPr>
              <a:spcBef>
                <a:spcPts val="0"/>
              </a:spcBef>
            </a:pPr>
            <a:r>
              <a:rPr lang="en-US" dirty="0"/>
              <a:t>New Orleans, 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2FF1-6C06-48DA-9A58-B953F6EE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4A4EF-3BF9-5A11-B881-4C0F04A81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79" y="1319237"/>
            <a:ext cx="5601678" cy="4219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28DB67-6DA3-C6E2-45F7-0BED4293D2F1}"/>
              </a:ext>
            </a:extLst>
          </p:cNvPr>
          <p:cNvSpPr txBox="1"/>
          <p:nvPr/>
        </p:nvSpPr>
        <p:spPr>
          <a:xfrm>
            <a:off x="758952" y="1764792"/>
            <a:ext cx="36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Connection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ODBC No Longer Supported</a:t>
            </a:r>
          </a:p>
        </p:txBody>
      </p:sp>
    </p:spTree>
    <p:extLst>
      <p:ext uri="{BB962C8B-B14F-4D97-AF65-F5344CB8AC3E}">
        <p14:creationId xmlns:p14="http://schemas.microsoft.com/office/powerpoint/2010/main" val="115463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9224" y="457200"/>
            <a:ext cx="9668328" cy="1141079"/>
          </a:xfrm>
        </p:spPr>
        <p:txBody>
          <a:bodyPr anchor="t">
            <a:normAutofit fontScale="90000"/>
          </a:bodyPr>
          <a:lstStyle/>
          <a:p>
            <a:r>
              <a:rPr lang="en-US" sz="5400" b="1" cap="none" dirty="0">
                <a:solidFill>
                  <a:schemeClr val="tx1"/>
                </a:solidFill>
              </a:rPr>
              <a:t>BrDR Migration Wizard 2.0</a:t>
            </a:r>
            <a:br>
              <a:rPr lang="en-US" sz="4900" b="1" cap="none" dirty="0">
                <a:solidFill>
                  <a:schemeClr val="tx1"/>
                </a:solidFill>
              </a:rPr>
            </a:br>
            <a:br>
              <a:rPr lang="en-US" sz="4000" b="1" cap="none" dirty="0">
                <a:solidFill>
                  <a:schemeClr val="tx1"/>
                </a:solidFill>
              </a:rPr>
            </a:br>
            <a:br>
              <a:rPr lang="en-US" sz="2800" cap="none" dirty="0">
                <a:solidFill>
                  <a:schemeClr val="tx1"/>
                </a:solidFill>
              </a:rPr>
            </a:br>
            <a:br>
              <a:rPr lang="en-US" sz="2000" b="0" cap="none" dirty="0">
                <a:solidFill>
                  <a:schemeClr val="tx1"/>
                </a:solidFill>
              </a:rPr>
            </a:br>
            <a:endParaRPr lang="en-US" sz="20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4212" y="5034555"/>
            <a:ext cx="8825658" cy="861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AASHTOWare RADBUG Meeting</a:t>
            </a:r>
          </a:p>
          <a:p>
            <a:pPr>
              <a:spcBef>
                <a:spcPts val="0"/>
              </a:spcBef>
            </a:pPr>
            <a:r>
              <a:rPr lang="en-US" dirty="0"/>
              <a:t>August 2-3, 2022</a:t>
            </a:r>
          </a:p>
          <a:p>
            <a:pPr>
              <a:spcBef>
                <a:spcPts val="0"/>
              </a:spcBef>
            </a:pPr>
            <a:r>
              <a:rPr lang="en-US" dirty="0"/>
              <a:t>New Orleans, 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2FF1-6C06-48DA-9A58-B953F6EE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4EFED-9C48-E9CE-CA43-85C848D2F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523" y="1299148"/>
            <a:ext cx="5655017" cy="42597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D283B-B248-A961-092B-85635E380090}"/>
              </a:ext>
            </a:extLst>
          </p:cNvPr>
          <p:cNvSpPr txBox="1"/>
          <p:nvPr/>
        </p:nvSpPr>
        <p:spPr>
          <a:xfrm>
            <a:off x="694944" y="1823445"/>
            <a:ext cx="3867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Database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contact us with any errors!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file and Schema Validation file</a:t>
            </a:r>
          </a:p>
          <a:p>
            <a:r>
              <a:rPr lang="en-US" dirty="0"/>
              <a:t>	.log and .</a:t>
            </a:r>
            <a:r>
              <a:rPr lang="en-US" dirty="0" err="1"/>
              <a:t>dvx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brdr@promiles.com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9224" y="457200"/>
            <a:ext cx="9668328" cy="1141079"/>
          </a:xfrm>
        </p:spPr>
        <p:txBody>
          <a:bodyPr anchor="t">
            <a:normAutofit fontScale="90000"/>
          </a:bodyPr>
          <a:lstStyle/>
          <a:p>
            <a:r>
              <a:rPr lang="en-US" sz="5400" b="1" cap="none" dirty="0">
                <a:solidFill>
                  <a:schemeClr val="tx1"/>
                </a:solidFill>
              </a:rPr>
              <a:t>Looking Forward</a:t>
            </a:r>
            <a:br>
              <a:rPr lang="en-US" sz="4900" b="1" cap="none" dirty="0">
                <a:solidFill>
                  <a:schemeClr val="tx1"/>
                </a:solidFill>
              </a:rPr>
            </a:br>
            <a:br>
              <a:rPr lang="en-US" sz="4000" b="1" cap="none" dirty="0">
                <a:solidFill>
                  <a:schemeClr val="tx1"/>
                </a:solidFill>
              </a:rPr>
            </a:br>
            <a:br>
              <a:rPr lang="en-US" sz="2800" cap="none" dirty="0">
                <a:solidFill>
                  <a:schemeClr val="tx1"/>
                </a:solidFill>
              </a:rPr>
            </a:br>
            <a:br>
              <a:rPr lang="en-US" sz="2000" b="0" cap="none" dirty="0">
                <a:solidFill>
                  <a:schemeClr val="tx1"/>
                </a:solidFill>
              </a:rPr>
            </a:br>
            <a:endParaRPr lang="en-US" sz="20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4212" y="5034555"/>
            <a:ext cx="8825658" cy="861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AASHTOWare RADBUG Meeting</a:t>
            </a:r>
          </a:p>
          <a:p>
            <a:pPr>
              <a:spcBef>
                <a:spcPts val="0"/>
              </a:spcBef>
            </a:pPr>
            <a:r>
              <a:rPr lang="en-US" dirty="0"/>
              <a:t>August 2-3, 2022</a:t>
            </a:r>
          </a:p>
          <a:p>
            <a:pPr>
              <a:spcBef>
                <a:spcPts val="0"/>
              </a:spcBef>
            </a:pPr>
            <a:r>
              <a:rPr lang="en-US" dirty="0"/>
              <a:t>New Orleans, 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2FF1-6C06-48DA-9A58-B953F6EE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6BCED-12FC-565D-B54D-3CBE18C23AA5}"/>
              </a:ext>
            </a:extLst>
          </p:cNvPr>
          <p:cNvSpPr txBox="1"/>
          <p:nvPr/>
        </p:nvSpPr>
        <p:spPr>
          <a:xfrm>
            <a:off x="813816" y="1691640"/>
            <a:ext cx="882565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Reconnecting after lost database connection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Encrypting data “in transit”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Additional Azure SQL connection methods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D5FB67C-A5A5-FEAA-0BD6-445D3F803251}"/>
              </a:ext>
            </a:extLst>
          </p:cNvPr>
          <p:cNvSpPr/>
          <p:nvPr/>
        </p:nvSpPr>
        <p:spPr>
          <a:xfrm>
            <a:off x="6096000" y="2693690"/>
            <a:ext cx="4062984" cy="2618973"/>
          </a:xfrm>
          <a:prstGeom prst="cloud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2D937A-42AD-ACCD-0398-C37061017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13461" y="3522271"/>
            <a:ext cx="729371" cy="1011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F62612-1B02-0EE0-7FD1-D51D4B0D9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284" y="3307087"/>
            <a:ext cx="957208" cy="9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932082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cap="none" dirty="0"/>
              <a:t>We’re Here to Help!</a:t>
            </a:r>
            <a:br>
              <a:rPr lang="en-US" sz="6000" cap="none" dirty="0"/>
            </a:br>
            <a:r>
              <a:rPr lang="en-US" sz="3600" cap="none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72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FCA3C99F6CE4F94AE78A8974FE050" ma:contentTypeVersion="16" ma:contentTypeDescription="Create a new document." ma:contentTypeScope="" ma:versionID="485b74fcd3313a9245567f3225b230a0">
  <xsd:schema xmlns:xsd="http://www.w3.org/2001/XMLSchema" xmlns:xs="http://www.w3.org/2001/XMLSchema" xmlns:p="http://schemas.microsoft.com/office/2006/metadata/properties" xmlns:ns2="72ad8fed-44e6-49bf-9ee2-cd558aeef571" xmlns:ns3="f963e85d-f413-4ccb-aee4-72b2cb8a147b" targetNamespace="http://schemas.microsoft.com/office/2006/metadata/properties" ma:root="true" ma:fieldsID="7218f5101d89879ae4f37c81918bd950" ns2:_="" ns3:_="">
    <xsd:import namespace="72ad8fed-44e6-49bf-9ee2-cd558aeef571"/>
    <xsd:import namespace="f963e85d-f413-4ccb-aee4-72b2cb8a1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d8fed-44e6-49bf-9ee2-cd558aeef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aeaee6-4296-4e86-a8f8-8968b74544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e85d-f413-4ccb-aee4-72b2cb8a1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f31358-0983-475c-9570-10cf22785111}" ma:internalName="TaxCatchAll" ma:showField="CatchAllData" ma:web="f963e85d-f413-4ccb-aee4-72b2cb8a1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ad8fed-44e6-49bf-9ee2-cd558aeef571">
      <Terms xmlns="http://schemas.microsoft.com/office/infopath/2007/PartnerControls"/>
    </lcf76f155ced4ddcb4097134ff3c332f>
    <TaxCatchAll xmlns="f963e85d-f413-4ccb-aee4-72b2cb8a147b" xsi:nil="true"/>
  </documentManagement>
</p:properties>
</file>

<file path=customXml/itemProps1.xml><?xml version="1.0" encoding="utf-8"?>
<ds:datastoreItem xmlns:ds="http://schemas.openxmlformats.org/officeDocument/2006/customXml" ds:itemID="{34C68743-DA6A-408F-8065-3F9BACA86AC8}"/>
</file>

<file path=customXml/itemProps2.xml><?xml version="1.0" encoding="utf-8"?>
<ds:datastoreItem xmlns:ds="http://schemas.openxmlformats.org/officeDocument/2006/customXml" ds:itemID="{9632C7D0-58FB-42B6-A22D-1E58D72906BB}"/>
</file>

<file path=customXml/itemProps3.xml><?xml version="1.0" encoding="utf-8"?>
<ds:datastoreItem xmlns:ds="http://schemas.openxmlformats.org/officeDocument/2006/customXml" ds:itemID="{7590F53E-8A46-4E6C-8F1A-DEE760FCE04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2041</TotalTime>
  <Words>613</Words>
  <Application>Microsoft Office PowerPoint</Application>
  <PresentationFormat>Widescreen</PresentationFormat>
  <Paragraphs>123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 3</vt:lpstr>
      <vt:lpstr>Ion</vt:lpstr>
      <vt:lpstr>BrDR Database Everything NEW You Need to Know    Kyle Plummer Kyle@promiles.com  </vt:lpstr>
      <vt:lpstr>What’s Now Supported    </vt:lpstr>
      <vt:lpstr>BrDR Migration Wizard 2.0    </vt:lpstr>
      <vt:lpstr>BrDR Migration Wizard 2.0    </vt:lpstr>
      <vt:lpstr>Looking Forward    </vt:lpstr>
      <vt:lpstr>We’re Here to Help!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Krisha Kennelly</dc:creator>
  <cp:lastModifiedBy>Kyle Plummer</cp:lastModifiedBy>
  <cp:revision>133</cp:revision>
  <cp:lastPrinted>2012-08-15T21:38:02Z</cp:lastPrinted>
  <dcterms:created xsi:type="dcterms:W3CDTF">2020-07-06T18:50:20Z</dcterms:created>
  <dcterms:modified xsi:type="dcterms:W3CDTF">2022-08-01T18:14:11Z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0x0101005139E23A4907C044847C03396679221C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ediaServiceImageTags">
    <vt:lpwstr/>
  </property>
</Properties>
</file>