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0123" autoAdjust="0"/>
  </p:normalViewPr>
  <p:slideViewPr>
    <p:cSldViewPr snapToGrid="0">
      <p:cViewPr varScale="1">
        <p:scale>
          <a:sx n="72" d="100"/>
          <a:sy n="72" d="100"/>
        </p:scale>
        <p:origin x="1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156E-9DFF-49FB-8E05-4E2CDF2A4C7A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0FC7-A379-49BA-83ED-1C5D06CD8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0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Audubon</a:t>
            </a:r>
            <a:r>
              <a:rPr lang="en-US" baseline="0" dirty="0" smtClean="0"/>
              <a:t> Bridge on LA10 over Mississippi River built in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BrR will</a:t>
            </a:r>
            <a:r>
              <a:rPr lang="en-US" baseline="0" dirty="0" smtClean="0"/>
              <a:t> be the first round screening. Advance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5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damage. Coring. Bridge rating has equipment to do some testing. Drone, monitor, gages, WIM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2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0FC7-A379-49BA-83ED-1C5D06CD8F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3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952-0695-44A2-A23A-B8A816F4660D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0306-6F37-4C16-9805-67988024F8C7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7279-1734-4855-90BC-87676E6846A9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64E0-B09A-4724-9750-5EA9086F6AE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A701-C5D9-461B-B3E5-82738ADE2BB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6A9-3801-47DC-B061-6D83BBA575CF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4ACC-F801-4FFE-BAA0-4B999002A91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7FBD-D677-4D83-8AD7-AF8963C88E93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DD3B-6638-4558-A273-B5B6E7C75B22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67-386F-49D1-BF8D-6EA7A8F7A730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6F64-17EC-49B0-9C41-6FCFF734AF3D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6A0D-F436-43F5-A023-C6AC9A5C0433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CA95-92B9-4CC7-9EA9-CF6FB298FC42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A91-1154-4F00-B475-D9DD085CC5D9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1FAC-C52B-402E-8221-7E3E70B2B609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5928-83AD-4D92-A78B-4B0CF553AED2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0E0E-6380-4F17-9F48-2359A14B0B49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Louisiana Load Rating</a:t>
            </a:r>
            <a:br>
              <a:rPr lang="en-US" dirty="0" smtClean="0"/>
            </a:br>
            <a:r>
              <a:rPr lang="en-US" sz="2400" dirty="0" smtClean="0"/>
              <a:t>2022 RADBUG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Dana </a:t>
            </a:r>
            <a:r>
              <a:rPr lang="en-US" dirty="0"/>
              <a:t>Feng, </a:t>
            </a:r>
            <a:r>
              <a:rPr lang="en-US" dirty="0" smtClean="0"/>
              <a:t>PhD, PE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smtClean="0"/>
              <a:t>State Bridge Load Rating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Rating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Bridge Design Section / Bridge Rating Unit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Kian, Billy, Danny, Suba, Dominic, Andy, Nathan, Teri</a:t>
            </a:r>
          </a:p>
          <a:p>
            <a:pPr lvl="1"/>
            <a:endParaRPr lang="en-US" sz="1800" dirty="0" smtClean="0"/>
          </a:p>
          <a:p>
            <a:r>
              <a:rPr lang="en-US" sz="2000" dirty="0"/>
              <a:t>Bridge Maintenance </a:t>
            </a:r>
            <a:r>
              <a:rPr lang="en-US" sz="2000" dirty="0" smtClean="0"/>
              <a:t>Section</a:t>
            </a:r>
          </a:p>
          <a:p>
            <a:endParaRPr lang="en-US" sz="2000" dirty="0" smtClean="0"/>
          </a:p>
          <a:p>
            <a:pPr lvl="1"/>
            <a:r>
              <a:rPr lang="en-US" sz="1800" dirty="0" smtClean="0"/>
              <a:t>Off-system load rating: Corey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5" y="4006611"/>
            <a:ext cx="7214728" cy="26960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 Load Rating, </a:t>
            </a:r>
            <a:r>
              <a:rPr lang="en-US" altLang="zh-CN" dirty="0" smtClean="0"/>
              <a:t>Posting</a:t>
            </a:r>
            <a:endParaRPr lang="en-US" dirty="0" smtClean="0"/>
          </a:p>
          <a:p>
            <a:r>
              <a:rPr lang="en-US" dirty="0" smtClean="0"/>
              <a:t>Remove Posting and rehab</a:t>
            </a:r>
          </a:p>
          <a:p>
            <a:r>
              <a:rPr lang="en-US" dirty="0" smtClean="0"/>
              <a:t>Overlay Review</a:t>
            </a:r>
          </a:p>
          <a:p>
            <a:r>
              <a:rPr lang="en-US" dirty="0" smtClean="0"/>
              <a:t>Truck Permitting</a:t>
            </a:r>
          </a:p>
          <a:p>
            <a:r>
              <a:rPr lang="en-US" dirty="0" smtClean="0"/>
              <a:t>NDT and Health Monitoring</a:t>
            </a:r>
          </a:p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19" y="2828394"/>
            <a:ext cx="6881650" cy="396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41" y="0"/>
            <a:ext cx="3523059" cy="4697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Rating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BrR/BrD</a:t>
            </a:r>
            <a:endParaRPr lang="en-US" sz="2400" dirty="0"/>
          </a:p>
          <a:p>
            <a:r>
              <a:rPr lang="en-US" sz="2400" dirty="0" smtClean="0"/>
              <a:t>Refined analysis </a:t>
            </a:r>
          </a:p>
          <a:p>
            <a:r>
              <a:rPr lang="en-US" sz="2400" dirty="0" smtClean="0"/>
              <a:t>NDT/Health Monitoring</a:t>
            </a:r>
            <a:endParaRPr lang="en-US" sz="2400" dirty="0" smtClean="0"/>
          </a:p>
          <a:p>
            <a:r>
              <a:rPr lang="en-US" sz="2400" dirty="0" smtClean="0"/>
              <a:t>Rehab</a:t>
            </a:r>
          </a:p>
          <a:p>
            <a:r>
              <a:rPr lang="en-US" sz="2400" dirty="0" smtClean="0"/>
              <a:t>Posting</a:t>
            </a: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96" y="1308441"/>
            <a:ext cx="4903384" cy="2245557"/>
          </a:xfrm>
          <a:prstGeom prst="rect">
            <a:avLst/>
          </a:prstGeom>
        </p:spPr>
      </p:pic>
      <p:pic>
        <p:nvPicPr>
          <p:cNvPr id="5" name="Content Placeholder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75" y="3663860"/>
            <a:ext cx="5913825" cy="322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t="-1228" r="-1723" b="-820"/>
          <a:stretch/>
        </p:blipFill>
        <p:spPr>
          <a:xfrm>
            <a:off x="3009531" y="4572000"/>
            <a:ext cx="3009530" cy="22109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Permit/Overlay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Million pounds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05" y="783857"/>
            <a:ext cx="3915052" cy="2936289"/>
          </a:xfrm>
          <a:prstGeom prst="rect">
            <a:avLst/>
          </a:prstGeom>
        </p:spPr>
      </p:pic>
      <p:pic>
        <p:nvPicPr>
          <p:cNvPr id="8" name="Content Placeholder 4" descr="R:\Gang7\PERMITS\Overload\Bonnet Carrie Spillway Instrumentation\move 9-10-2011\P9100017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b="18689"/>
          <a:stretch/>
        </p:blipFill>
        <p:spPr bwMode="auto">
          <a:xfrm>
            <a:off x="761898" y="3720146"/>
            <a:ext cx="4927107" cy="3137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05" y="3702367"/>
            <a:ext cx="4231216" cy="31734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NDT/Health Monitoring</a:t>
            </a:r>
            <a:endParaRPr lang="en-US" dirty="0"/>
          </a:p>
        </p:txBody>
      </p:sp>
      <p:pic>
        <p:nvPicPr>
          <p:cNvPr id="4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3" y="1664443"/>
            <a:ext cx="3378374" cy="256553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667084"/>
            <a:ext cx="3444882" cy="2562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3" y="4229975"/>
            <a:ext cx="431735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517" y="4229975"/>
            <a:ext cx="4400159" cy="2743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CIP Concrete box culvert </a:t>
            </a:r>
            <a:r>
              <a:rPr lang="en-US" dirty="0" smtClean="0"/>
              <a:t>rating </a:t>
            </a:r>
          </a:p>
          <a:p>
            <a:r>
              <a:rPr lang="en-US" dirty="0" smtClean="0"/>
              <a:t>Metal </a:t>
            </a:r>
            <a:r>
              <a:rPr lang="en-US" dirty="0"/>
              <a:t>culvert measurement and </a:t>
            </a:r>
            <a:r>
              <a:rPr lang="en-US" dirty="0" smtClean="0"/>
              <a:t>rating</a:t>
            </a:r>
            <a:endParaRPr lang="en-US" dirty="0"/>
          </a:p>
          <a:p>
            <a:r>
              <a:rPr lang="en-US" dirty="0" smtClean="0"/>
              <a:t>Continuous </a:t>
            </a:r>
            <a:r>
              <a:rPr lang="en-US" dirty="0"/>
              <a:t>steel stringer rating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2314" r="48983"/>
          <a:stretch/>
        </p:blipFill>
        <p:spPr>
          <a:xfrm>
            <a:off x="1534118" y="4083842"/>
            <a:ext cx="3701989" cy="2578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075D6-4F76-4515-A22F-B3B5213675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10" y="4965451"/>
            <a:ext cx="5942330" cy="16973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light, dark, lit, black&#10;&#10;Description automatically generated">
            <a:extLst>
              <a:ext uri="{FF2B5EF4-FFF2-40B4-BE49-F238E27FC236}">
                <a16:creationId xmlns:a16="http://schemas.microsoft.com/office/drawing/2014/main" id="{EAD3D80B-0E79-4C16-B851-9792122F96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092890" y="1207116"/>
            <a:ext cx="4995545" cy="37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Louisiana Crawfish Boil Recip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33" y="0"/>
            <a:ext cx="4565148" cy="68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FCA3C99F6CE4F94AE78A8974FE050" ma:contentTypeVersion="16" ma:contentTypeDescription="Create a new document." ma:contentTypeScope="" ma:versionID="485b74fcd3313a9245567f3225b230a0">
  <xsd:schema xmlns:xsd="http://www.w3.org/2001/XMLSchema" xmlns:xs="http://www.w3.org/2001/XMLSchema" xmlns:p="http://schemas.microsoft.com/office/2006/metadata/properties" xmlns:ns2="72ad8fed-44e6-49bf-9ee2-cd558aeef571" xmlns:ns3="f963e85d-f413-4ccb-aee4-72b2cb8a147b" targetNamespace="http://schemas.microsoft.com/office/2006/metadata/properties" ma:root="true" ma:fieldsID="7218f5101d89879ae4f37c81918bd950" ns2:_="" ns3:_="">
    <xsd:import namespace="72ad8fed-44e6-49bf-9ee2-cd558aeef571"/>
    <xsd:import namespace="f963e85d-f413-4ccb-aee4-72b2cb8a1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d8fed-44e6-49bf-9ee2-cd558aeef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aeaee6-4296-4e86-a8f8-8968b7454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e85d-f413-4ccb-aee4-72b2cb8a1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f31358-0983-475c-9570-10cf22785111}" ma:internalName="TaxCatchAll" ma:showField="CatchAllData" ma:web="f963e85d-f413-4ccb-aee4-72b2cb8a1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d8fed-44e6-49bf-9ee2-cd558aeef571">
      <Terms xmlns="http://schemas.microsoft.com/office/infopath/2007/PartnerControls"/>
    </lcf76f155ced4ddcb4097134ff3c332f>
    <TaxCatchAll xmlns="f963e85d-f413-4ccb-aee4-72b2cb8a147b" xsi:nil="true"/>
  </documentManagement>
</p:properties>
</file>

<file path=customXml/itemProps1.xml><?xml version="1.0" encoding="utf-8"?>
<ds:datastoreItem xmlns:ds="http://schemas.openxmlformats.org/officeDocument/2006/customXml" ds:itemID="{F3589DDF-4512-43B7-9297-29CED8A18BF7}"/>
</file>

<file path=customXml/itemProps2.xml><?xml version="1.0" encoding="utf-8"?>
<ds:datastoreItem xmlns:ds="http://schemas.openxmlformats.org/officeDocument/2006/customXml" ds:itemID="{FF3D4143-B44F-4988-B061-5F00F2166BB8}"/>
</file>

<file path=customXml/itemProps3.xml><?xml version="1.0" encoding="utf-8"?>
<ds:datastoreItem xmlns:ds="http://schemas.openxmlformats.org/officeDocument/2006/customXml" ds:itemID="{5A99BD93-34E4-46B1-82CA-A56166B3064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166</Words>
  <Application>Microsoft Office PowerPoint</Application>
  <PresentationFormat>Widescreen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华文新魏</vt:lpstr>
      <vt:lpstr>Arial</vt:lpstr>
      <vt:lpstr>Calibri</vt:lpstr>
      <vt:lpstr>Trebuchet MS</vt:lpstr>
      <vt:lpstr>Wingdings 3</vt:lpstr>
      <vt:lpstr>Facet</vt:lpstr>
      <vt:lpstr>Louisiana Load Rating 2022 RADBUG </vt:lpstr>
      <vt:lpstr>Load Rating Unit</vt:lpstr>
      <vt:lpstr>What do we do</vt:lpstr>
      <vt:lpstr>Load Rating Levels</vt:lpstr>
      <vt:lpstr>Permit/Overlay Review</vt:lpstr>
      <vt:lpstr>NDT/Health Monitoring</vt:lpstr>
      <vt:lpstr>Research</vt:lpstr>
      <vt:lpstr>Enjoy!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Load Rating 2022 RADBUG </dc:title>
  <dc:creator>Dana Feng</dc:creator>
  <cp:lastModifiedBy>Dana Feng</cp:lastModifiedBy>
  <cp:revision>24</cp:revision>
  <dcterms:created xsi:type="dcterms:W3CDTF">2022-07-21T14:22:15Z</dcterms:created>
  <dcterms:modified xsi:type="dcterms:W3CDTF">2022-07-29T21:39:42Z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0x0101005139E23A4907C044847C03396679221C</vt:lpwstr>
  </property>
</Properties>
</file>