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4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20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8/1/2022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8/1/2022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454" y="499991"/>
            <a:ext cx="9728546" cy="57594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RADBUG 2022</a:t>
            </a:r>
            <a:endParaRPr lang="en-US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299" y="4777380"/>
            <a:ext cx="8723313" cy="86142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ORLEANS, LOUISIANA</a:t>
            </a: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7815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IN PERSON RADBUG SINCE 2019</a:t>
            </a:r>
          </a:p>
          <a:p>
            <a:endParaRPr lang="en-US" dirty="0" smtClean="0"/>
          </a:p>
          <a:p>
            <a:r>
              <a:rPr lang="en-US" dirty="0" smtClean="0"/>
              <a:t>PRESENTATIONS</a:t>
            </a:r>
          </a:p>
          <a:p>
            <a:endParaRPr lang="en-US" dirty="0" smtClean="0"/>
          </a:p>
          <a:p>
            <a:r>
              <a:rPr lang="en-US" dirty="0" smtClean="0"/>
              <a:t>TRAINING SESSIONS</a:t>
            </a:r>
          </a:p>
          <a:p>
            <a:endParaRPr lang="en-US" dirty="0" smtClean="0"/>
          </a:p>
          <a:p>
            <a:r>
              <a:rPr lang="en-US" dirty="0" smtClean="0"/>
              <a:t>FOOD AND FUN IN HISTORIC NEW ORLEANS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74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REPORTS FROM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TASK FORCE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DEVELOPER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USER GROUP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FHWA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7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ENHANCEMENT VOTING HAS RETURNED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TIME VOTING ON ENHANCEMENTS SINCE THE BEGINNING OF THE MODERNIZATION PROJECT.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LIST OF ENHANCEMENT WAS MAILED OUT.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BE PREPARED TO POLITIC FOR YOUR FAVORITE ENHANCEMENTS AND CAST YOUR VOTE.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124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MEMBERS ONLY!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ENHANCEMENTS</a:t>
            </a:r>
          </a:p>
          <a:p>
            <a:endParaRPr lang="en-US" dirty="0"/>
          </a:p>
          <a:p>
            <a:r>
              <a:rPr lang="en-US" dirty="0" smtClean="0"/>
              <a:t>RADBUG</a:t>
            </a:r>
            <a:r>
              <a:rPr lang="en-US" dirty="0" smtClean="0"/>
              <a:t> CONSTITUTION</a:t>
            </a:r>
          </a:p>
          <a:p>
            <a:endParaRPr lang="en-US" dirty="0"/>
          </a:p>
          <a:p>
            <a:r>
              <a:rPr lang="en-US" dirty="0" smtClean="0"/>
              <a:t>ELECT NEW OFFICERS</a:t>
            </a:r>
          </a:p>
          <a:p>
            <a:endParaRPr lang="en-US" dirty="0"/>
          </a:p>
          <a:p>
            <a:r>
              <a:rPr lang="en-US" dirty="0" smtClean="0"/>
              <a:t>START PREPPING FOR </a:t>
            </a:r>
            <a:r>
              <a:rPr lang="en-US" dirty="0" smtClean="0"/>
              <a:t>RADBUG</a:t>
            </a:r>
            <a:r>
              <a:rPr lang="en-US" dirty="0" smtClean="0"/>
              <a:t> 2023 IN WISCONSIN!!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134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SPECIALLY THANKS TO: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PRESENTERS</a:t>
            </a:r>
          </a:p>
          <a:p>
            <a:endParaRPr lang="en-US" dirty="0" smtClean="0"/>
          </a:p>
          <a:p>
            <a:r>
              <a:rPr lang="en-US" dirty="0" smtClean="0"/>
              <a:t>TASK FORCE MEMBERS</a:t>
            </a:r>
          </a:p>
          <a:p>
            <a:endParaRPr lang="en-US" dirty="0" smtClean="0"/>
          </a:p>
          <a:p>
            <a:r>
              <a:rPr lang="en-US" dirty="0" smtClean="0"/>
              <a:t>PROMILES</a:t>
            </a:r>
            <a:r>
              <a:rPr lang="en-US" dirty="0" smtClean="0"/>
              <a:t> STAFF</a:t>
            </a:r>
          </a:p>
          <a:p>
            <a:endParaRPr lang="en-US" dirty="0" smtClean="0"/>
          </a:p>
          <a:p>
            <a:r>
              <a:rPr lang="en-US" dirty="0" smtClean="0"/>
              <a:t>RYAN </a:t>
            </a:r>
            <a:r>
              <a:rPr lang="en-US" dirty="0" smtClean="0"/>
              <a:t>FRAGAPANE</a:t>
            </a:r>
            <a:r>
              <a:rPr lang="en-US" dirty="0" smtClean="0"/>
              <a:t> AND </a:t>
            </a:r>
            <a:r>
              <a:rPr lang="en-US" dirty="0" smtClean="0"/>
              <a:t>AASHTOWARE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22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AND ASSISTANCE: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ASK ME!</a:t>
            </a:r>
          </a:p>
          <a:p>
            <a:endParaRPr lang="en-US" dirty="0" smtClean="0"/>
          </a:p>
          <a:p>
            <a:r>
              <a:rPr lang="en-US" dirty="0" smtClean="0"/>
              <a:t>AASHTOWARE</a:t>
            </a:r>
            <a:r>
              <a:rPr lang="en-US" dirty="0" smtClean="0"/>
              <a:t> STAFF</a:t>
            </a:r>
          </a:p>
          <a:p>
            <a:endParaRPr lang="en-US" dirty="0" smtClean="0"/>
          </a:p>
          <a:p>
            <a:r>
              <a:rPr lang="en-US" dirty="0" smtClean="0"/>
              <a:t>TASK FORCE MEMBERS</a:t>
            </a:r>
          </a:p>
          <a:p>
            <a:endParaRPr lang="en-US" dirty="0" smtClean="0"/>
          </a:p>
          <a:p>
            <a:r>
              <a:rPr lang="en-US" dirty="0" smtClean="0"/>
              <a:t>PROMILES</a:t>
            </a:r>
            <a:r>
              <a:rPr lang="en-US" dirty="0" smtClean="0"/>
              <a:t> EMPLOYEES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30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 ALL FOR ATTENDING!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FUN</a:t>
            </a:r>
          </a:p>
          <a:p>
            <a:endParaRPr lang="en-US" dirty="0" smtClean="0"/>
          </a:p>
          <a:p>
            <a:r>
              <a:rPr lang="en-US" dirty="0" smtClean="0"/>
              <a:t>CHEAT SHEET</a:t>
            </a:r>
          </a:p>
          <a:p>
            <a:endParaRPr lang="en-US" dirty="0" smtClean="0"/>
          </a:p>
          <a:p>
            <a:r>
              <a:rPr lang="en-US" dirty="0" smtClean="0"/>
              <a:t>ASK LOUISIANA </a:t>
            </a:r>
            <a:r>
              <a:rPr lang="en-US" dirty="0" smtClean="0"/>
              <a:t>DOTD</a:t>
            </a:r>
            <a:r>
              <a:rPr lang="en-US" dirty="0" smtClean="0"/>
              <a:t> EMPLOYEES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25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8FCA3C99F6CE4F94AE78A8974FE050" ma:contentTypeVersion="16" ma:contentTypeDescription="Create a new document." ma:contentTypeScope="" ma:versionID="485b74fcd3313a9245567f3225b230a0">
  <xsd:schema xmlns:xsd="http://www.w3.org/2001/XMLSchema" xmlns:xs="http://www.w3.org/2001/XMLSchema" xmlns:p="http://schemas.microsoft.com/office/2006/metadata/properties" xmlns:ns2="72ad8fed-44e6-49bf-9ee2-cd558aeef571" xmlns:ns3="f963e85d-f413-4ccb-aee4-72b2cb8a147b" targetNamespace="http://schemas.microsoft.com/office/2006/metadata/properties" ma:root="true" ma:fieldsID="7218f5101d89879ae4f37c81918bd950" ns2:_="" ns3:_="">
    <xsd:import namespace="72ad8fed-44e6-49bf-9ee2-cd558aeef571"/>
    <xsd:import namespace="f963e85d-f413-4ccb-aee4-72b2cb8a147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ad8fed-44e6-49bf-9ee2-cd558aeef57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faeaee6-4296-4e86-a8f8-8968b745441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63e85d-f413-4ccb-aee4-72b2cb8a147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ef31358-0983-475c-9570-10cf22785111}" ma:internalName="TaxCatchAll" ma:showField="CatchAllData" ma:web="f963e85d-f413-4ccb-aee4-72b2cb8a147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2ad8fed-44e6-49bf-9ee2-cd558aeef571">
      <Terms xmlns="http://schemas.microsoft.com/office/infopath/2007/PartnerControls"/>
    </lcf76f155ced4ddcb4097134ff3c332f>
    <TaxCatchAll xmlns="f963e85d-f413-4ccb-aee4-72b2cb8a147b" xsi:nil="true"/>
  </documentManagement>
</p:properties>
</file>

<file path=customXml/itemProps1.xml><?xml version="1.0" encoding="utf-8"?>
<ds:datastoreItem xmlns:ds="http://schemas.openxmlformats.org/officeDocument/2006/customXml" ds:itemID="{582AA929-3D91-4140-93E3-8D470B5183A5}"/>
</file>

<file path=customXml/itemProps2.xml><?xml version="1.0" encoding="utf-8"?>
<ds:datastoreItem xmlns:ds="http://schemas.openxmlformats.org/officeDocument/2006/customXml" ds:itemID="{B00BBE02-7158-4CBB-83B8-782DE133BBEC}"/>
</file>

<file path=customXml/itemProps3.xml><?xml version="1.0" encoding="utf-8"?>
<ds:datastoreItem xmlns:ds="http://schemas.openxmlformats.org/officeDocument/2006/customXml" ds:itemID="{D6F6A594-76F3-4327-AA86-D0858C52FB2A}"/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112</TotalTime>
  <Words>127</Words>
  <Application>Microsoft Office PowerPoint</Application>
  <PresentationFormat>Widescreen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</vt:lpstr>
      <vt:lpstr>RADBUG 2022</vt:lpstr>
      <vt:lpstr>WELCOME</vt:lpstr>
      <vt:lpstr>REPORTS FROM</vt:lpstr>
      <vt:lpstr>ENHANCEMENT VOTING HAS RETURNED</vt:lpstr>
      <vt:lpstr>MEMBERS ONLY!</vt:lpstr>
      <vt:lpstr>SPECIALLY THANKS TO:</vt:lpstr>
      <vt:lpstr>QUESTIONS AND ASSISTANCE:</vt:lpstr>
      <vt:lpstr>THANK YOU ALL FOR ATTENDING!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RADBUG 2022</dc:title>
  <dc:creator>William Metcalf</dc:creator>
  <cp:lastModifiedBy>William Metcalf</cp:lastModifiedBy>
  <cp:revision>8</cp:revision>
  <dcterms:created xsi:type="dcterms:W3CDTF">2022-08-01T15:24:29Z</dcterms:created>
  <dcterms:modified xsi:type="dcterms:W3CDTF">2022-08-01T17:16:53Z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0x0101005139E23A4907C044847C03396679221C</vt:lpwstr>
  </property>
</Properties>
</file>