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60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98F872A-A1F5-4D7C-B8BC-02C9BD40B404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24BF306-ECF5-4F1C-B32D-6DE1E0DDE5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8F872A-A1F5-4D7C-B8BC-02C9BD40B404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4BF306-ECF5-4F1C-B32D-6DE1E0DDE5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8F872A-A1F5-4D7C-B8BC-02C9BD40B404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4BF306-ECF5-4F1C-B32D-6DE1E0DDE5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8F872A-A1F5-4D7C-B8BC-02C9BD40B404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4BF306-ECF5-4F1C-B32D-6DE1E0DDE5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8F872A-A1F5-4D7C-B8BC-02C9BD40B404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4BF306-ECF5-4F1C-B32D-6DE1E0DDE5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8F872A-A1F5-4D7C-B8BC-02C9BD40B404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4BF306-ECF5-4F1C-B32D-6DE1E0DDE5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8F872A-A1F5-4D7C-B8BC-02C9BD40B404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4BF306-ECF5-4F1C-B32D-6DE1E0DDE5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8F872A-A1F5-4D7C-B8BC-02C9BD40B404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4BF306-ECF5-4F1C-B32D-6DE1E0DDE5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8F872A-A1F5-4D7C-B8BC-02C9BD40B404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4BF306-ECF5-4F1C-B32D-6DE1E0DDE5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98F872A-A1F5-4D7C-B8BC-02C9BD40B404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4BF306-ECF5-4F1C-B32D-6DE1E0DDE5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98F872A-A1F5-4D7C-B8BC-02C9BD40B404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24BF306-ECF5-4F1C-B32D-6DE1E0DDE5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98F872A-A1F5-4D7C-B8BC-02C9BD40B404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24BF306-ECF5-4F1C-B32D-6DE1E0DDE5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8077200" cy="2209800"/>
          </a:xfrm>
        </p:spPr>
        <p:txBody>
          <a:bodyPr>
            <a:normAutofit/>
          </a:bodyPr>
          <a:lstStyle/>
          <a:p>
            <a:r>
              <a:rPr lang="en-US" dirty="0" smtClean="0"/>
              <a:t>Multi-State Panel Discussion on Load Rating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Todd Thompson, South Dakota</a:t>
            </a:r>
          </a:p>
          <a:p>
            <a:r>
              <a:rPr lang="en-US" dirty="0" smtClean="0"/>
              <a:t>Mike Murphy, Montana</a:t>
            </a:r>
          </a:p>
          <a:p>
            <a:r>
              <a:rPr lang="en-US" dirty="0" smtClean="0"/>
              <a:t>Shanon Murgoitio, Idaho</a:t>
            </a:r>
          </a:p>
          <a:p>
            <a:r>
              <a:rPr lang="en-US" dirty="0" smtClean="0"/>
              <a:t>Brad Wagner, </a:t>
            </a:r>
            <a:r>
              <a:rPr lang="en-US" dirty="0" smtClean="0"/>
              <a:t>Michigan</a:t>
            </a:r>
          </a:p>
          <a:p>
            <a:r>
              <a:rPr lang="en-US" dirty="0" smtClean="0"/>
              <a:t>Dana </a:t>
            </a:r>
            <a:r>
              <a:rPr lang="en-US" dirty="0" err="1" smtClean="0"/>
              <a:t>Feng</a:t>
            </a:r>
            <a:r>
              <a:rPr lang="en-US" dirty="0" smtClean="0"/>
              <a:t>, Louisiana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Panel Members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Staffing and funding limitations/Reorganization</a:t>
            </a:r>
          </a:p>
          <a:p>
            <a:r>
              <a:rPr lang="en-US" dirty="0" smtClean="0"/>
              <a:t>Growing number of permit requests</a:t>
            </a:r>
          </a:p>
          <a:p>
            <a:r>
              <a:rPr lang="en-US" dirty="0" smtClean="0"/>
              <a:t>Ever-changing legal loads</a:t>
            </a:r>
          </a:p>
          <a:p>
            <a:r>
              <a:rPr lang="en-US" dirty="0" smtClean="0"/>
              <a:t>Compliance by local agencies</a:t>
            </a:r>
          </a:p>
          <a:p>
            <a:r>
              <a:rPr lang="en-US" dirty="0" smtClean="0"/>
              <a:t>Implementing new design and analysis standards</a:t>
            </a:r>
          </a:p>
          <a:p>
            <a:r>
              <a:rPr lang="en-US" dirty="0" smtClean="0"/>
              <a:t>Implementing new software</a:t>
            </a:r>
          </a:p>
          <a:p>
            <a:r>
              <a:rPr lang="en-US" dirty="0" smtClean="0"/>
              <a:t>Interpreting results/making key </a:t>
            </a:r>
            <a:r>
              <a:rPr lang="en-US" smtClean="0"/>
              <a:t>safety decisions</a:t>
            </a:r>
            <a:endParaRPr lang="en-US" dirty="0" smtClean="0"/>
          </a:p>
          <a:p>
            <a:r>
              <a:rPr lang="en-US" dirty="0" smtClean="0"/>
              <a:t>Leadership/Priorities continually changing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Define some of the key challenges</a:t>
            </a:r>
          </a:p>
          <a:p>
            <a:r>
              <a:rPr lang="en-US" sz="4000" dirty="0" smtClean="0"/>
              <a:t>Discuss solutions</a:t>
            </a:r>
          </a:p>
          <a:p>
            <a:r>
              <a:rPr lang="en-US" sz="4000" dirty="0" smtClean="0"/>
              <a:t>Generate Discussion/Lessons Learned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Goals</a:t>
            </a:r>
            <a:endParaRPr lang="en-US" sz="6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57</TotalTime>
  <Words>76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Multi-State Panel Discussion on Load Rating</vt:lpstr>
      <vt:lpstr>Panel Members</vt:lpstr>
      <vt:lpstr>Challenges</vt:lpstr>
      <vt:lpstr>Goals</vt:lpstr>
    </vt:vector>
  </TitlesOfParts>
  <Company>DOT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Multi-State Panel Discussion on Load Rating</dc:title>
  <dc:creator>thomas.saad</dc:creator>
  <cp:lastModifiedBy>thomas.saad</cp:lastModifiedBy>
  <cp:revision>10</cp:revision>
  <dcterms:created xsi:type="dcterms:W3CDTF">2011-08-01T15:25:59Z</dcterms:created>
  <dcterms:modified xsi:type="dcterms:W3CDTF">2011-08-02T19:10:34Z</dcterms:modified>
</cp:coreProperties>
</file>